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15/02/2018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OALS SCHOLARSHIP MECHANISM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 </a:t>
            </a:r>
            <a:r>
              <a:rPr lang="en-US" dirty="0" err="1" smtClean="0"/>
              <a:t>Februari</a:t>
            </a:r>
            <a:r>
              <a:rPr lang="en-US" dirty="0" smtClean="0"/>
              <a:t>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223" y="157941"/>
            <a:ext cx="2265977" cy="860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52" y="157941"/>
            <a:ext cx="1861271" cy="648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6587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REQUIREMENTS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0257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Attendance</a:t>
            </a:r>
            <a:r>
              <a:rPr lang="en-US" sz="2800" dirty="0" smtClean="0"/>
              <a:t>: 80%</a:t>
            </a:r>
          </a:p>
          <a:p>
            <a:r>
              <a:rPr lang="en-US" sz="2800" b="1" dirty="0" smtClean="0"/>
              <a:t>Group member</a:t>
            </a:r>
            <a:r>
              <a:rPr lang="en-US" sz="2800" dirty="0" smtClean="0"/>
              <a:t>: 3 people, </a:t>
            </a:r>
            <a:r>
              <a:rPr lang="en-US" sz="2800" b="1" dirty="0" smtClean="0"/>
              <a:t>at least </a:t>
            </a:r>
            <a:r>
              <a:rPr lang="en-US" sz="2800" dirty="0" smtClean="0"/>
              <a:t>from 2 different department</a:t>
            </a:r>
          </a:p>
          <a:p>
            <a:r>
              <a:rPr lang="en-US" sz="2800" b="1" dirty="0" smtClean="0"/>
              <a:t>Proposal</a:t>
            </a:r>
            <a:r>
              <a:rPr lang="en-US" sz="2800" dirty="0" smtClean="0"/>
              <a:t>: 3 pages max</a:t>
            </a:r>
          </a:p>
          <a:p>
            <a:r>
              <a:rPr lang="en-US" sz="2800" b="1" dirty="0" smtClean="0"/>
              <a:t>Deadline</a:t>
            </a:r>
            <a:r>
              <a:rPr lang="en-US" sz="2800" dirty="0" smtClean="0"/>
              <a:t>: </a:t>
            </a:r>
            <a:r>
              <a:rPr lang="en-US" sz="2800" b="1" dirty="0" smtClean="0"/>
              <a:t>Proposal</a:t>
            </a:r>
            <a:r>
              <a:rPr lang="en-US" sz="2800" dirty="0" smtClean="0"/>
              <a:t> </a:t>
            </a:r>
            <a:r>
              <a:rPr lang="en-US" sz="2800" smtClean="0">
                <a:sym typeface="Wingdings" panose="05000000000000000000" pitchFamily="2" charset="2"/>
              </a:rPr>
              <a:t> </a:t>
            </a:r>
            <a:r>
              <a:rPr lang="en-US" sz="2800" smtClean="0"/>
              <a:t>20 </a:t>
            </a:r>
            <a:r>
              <a:rPr lang="en-US" sz="2800" dirty="0" smtClean="0"/>
              <a:t>February 2018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</a:t>
            </a:r>
            <a:r>
              <a:rPr lang="en-US" sz="2800" b="1" dirty="0" smtClean="0"/>
              <a:t>Final project </a:t>
            </a:r>
            <a:r>
              <a:rPr lang="en-US" sz="2800" dirty="0" smtClean="0">
                <a:sym typeface="Wingdings" panose="05000000000000000000" pitchFamily="2" charset="2"/>
              </a:rPr>
              <a:t> 20 March 2018</a:t>
            </a:r>
            <a:endParaRPr lang="en-US" sz="2800" dirty="0" smtClean="0"/>
          </a:p>
          <a:p>
            <a:r>
              <a:rPr lang="en-US" sz="2800" b="1" dirty="0" smtClean="0"/>
              <a:t>Announcement</a:t>
            </a:r>
            <a:r>
              <a:rPr lang="en-US" sz="2800" dirty="0" smtClean="0"/>
              <a:t>: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March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740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BENTUK PROJECT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90728"/>
            <a:ext cx="10554574" cy="4202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smtClean="0"/>
              <a:t>1. DOCUMENTARY VIDEO </a:t>
            </a:r>
          </a:p>
          <a:p>
            <a:pPr marL="625475" lvl="0" indent="-384175">
              <a:buFont typeface="+mj-lt"/>
              <a:buAutoNum type="alphaLcParenR"/>
            </a:pPr>
            <a:r>
              <a:rPr lang="en-US" sz="2800" dirty="0" smtClean="0"/>
              <a:t>Theme </a:t>
            </a:r>
            <a:r>
              <a:rPr lang="en-US" sz="2800" dirty="0"/>
              <a:t>and Background</a:t>
            </a:r>
          </a:p>
          <a:p>
            <a:pPr marL="625475" lvl="0" indent="-384175">
              <a:buFont typeface="+mj-lt"/>
              <a:buAutoNum type="alphaLcParenR"/>
            </a:pPr>
            <a:r>
              <a:rPr lang="en-US" sz="2800" dirty="0"/>
              <a:t>Summary</a:t>
            </a:r>
          </a:p>
          <a:p>
            <a:pPr marL="625475" lvl="0" indent="-384175">
              <a:buFont typeface="+mj-lt"/>
              <a:buAutoNum type="alphaLcParenR"/>
            </a:pPr>
            <a:r>
              <a:rPr lang="en-US" sz="2800" dirty="0"/>
              <a:t>Duration</a:t>
            </a:r>
          </a:p>
          <a:p>
            <a:pPr marL="625475" lvl="0" indent="-384175">
              <a:buFont typeface="+mj-lt"/>
              <a:buAutoNum type="alphaLcParenR"/>
            </a:pPr>
            <a:r>
              <a:rPr lang="en-US" sz="2800" dirty="0"/>
              <a:t>Story board</a:t>
            </a:r>
          </a:p>
          <a:p>
            <a:pPr marL="625475" lvl="0" indent="-384175">
              <a:buFont typeface="+mj-lt"/>
              <a:buAutoNum type="alphaLcParenR"/>
            </a:pPr>
            <a:r>
              <a:rPr lang="en-US" sz="2800" dirty="0"/>
              <a:t>Budget plan</a:t>
            </a:r>
          </a:p>
          <a:p>
            <a:pPr marL="625475" lvl="0" indent="-384175">
              <a:buFont typeface="+mj-lt"/>
              <a:buAutoNum type="alphaLcParenR"/>
            </a:pPr>
            <a:r>
              <a:rPr lang="en-US" sz="2800" dirty="0"/>
              <a:t>Timeline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505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BENTUK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8600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2. POSTER OR BOOKLET</a:t>
            </a:r>
            <a:endParaRPr lang="en-US" sz="2800" b="1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Background and Theme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Draft Design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Content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Budget Plan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Timeline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41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BENTUK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90728"/>
            <a:ext cx="10554574" cy="4010072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b="1" dirty="0" smtClean="0"/>
              <a:t>3. ANIMATED VIDEO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dirty="0" smtClean="0"/>
              <a:t>Theme </a:t>
            </a:r>
            <a:r>
              <a:rPr lang="en-US" sz="2800" dirty="0"/>
              <a:t>and Background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dirty="0"/>
              <a:t>Summary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dirty="0"/>
              <a:t>Story board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dirty="0"/>
              <a:t>Budget plan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dirty="0"/>
              <a:t>Timeline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8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BENTUK PROJECT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4. NEW RECIPE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Background</a:t>
            </a:r>
            <a:endParaRPr lang="en-US" sz="2800" dirty="0"/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Budget Plan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/>
              <a:t>In form of Video or brochure or booklet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70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BENTUK PROJECT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b="1" dirty="0" smtClean="0"/>
              <a:t>PAPER OR ARTICLE (2500-3500 words)</a:t>
            </a:r>
            <a:endParaRPr lang="en-US" sz="2800" b="1" dirty="0"/>
          </a:p>
          <a:p>
            <a:pPr marL="514350" lvl="0" indent="-514350">
              <a:buFont typeface="+mj-lt"/>
              <a:buAutoNum type="alphaLcParenR"/>
            </a:pPr>
            <a:r>
              <a:rPr lang="en-US" sz="2800" dirty="0"/>
              <a:t>Abstract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dirty="0"/>
              <a:t>Background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dirty="0"/>
              <a:t>Methodology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72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43</TotalTime>
  <Words>111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2</vt:lpstr>
      <vt:lpstr>Quotable</vt:lpstr>
      <vt:lpstr>OALS SCHOLARSHIP MECHANISM</vt:lpstr>
      <vt:lpstr>REQUIREMENTS</vt:lpstr>
      <vt:lpstr>BENTUK PROJECT</vt:lpstr>
      <vt:lpstr>BENTUK PROJECT</vt:lpstr>
      <vt:lpstr>BENTUK PROJECT</vt:lpstr>
      <vt:lpstr>BENTUK PROJECT </vt:lpstr>
      <vt:lpstr>BENTUK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OALS SCHOLARSHIP MECHANISM</dc:title>
  <dc:creator>pamela maldini</dc:creator>
  <cp:lastModifiedBy>user</cp:lastModifiedBy>
  <cp:revision>10</cp:revision>
  <dcterms:created xsi:type="dcterms:W3CDTF">2018-02-14T09:43:39Z</dcterms:created>
  <dcterms:modified xsi:type="dcterms:W3CDTF">2018-02-15T07:12:01Z</dcterms:modified>
</cp:coreProperties>
</file>