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type="screen4x3" cy="6858000" cx="9144000"/>
  <p:notesSz cx="6858000" cy="9144000"/>
  <p:defaultTextStyle>
    <a:defPPr>
      <a:defRPr lang="id-ID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62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id-ID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d-ID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1151-EBCE-4F57-ADDE-86D60D2FE9CD}" type="datetimeFigureOut">
              <a:rPr lang="id-ID" smtClean="0"/>
              <a:t>05/03/2019</a:t>
            </a:fld>
            <a:endParaRPr lang="id-ID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48A1-9B5F-4DE7-809E-9BDFC23AE9B6}" type="slidenum">
              <a:rPr lang="id-ID" smtClean="0"/>
              <a:t>‹#›</a:t>
            </a:fld>
            <a:endParaRPr lang="id-ID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tiff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tiff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3451920" cy="5904656"/>
          </a:xfrm>
        </p:spPr>
        <p:txBody>
          <a:bodyPr>
            <a:normAutofit/>
          </a:bodyPr>
          <a:p>
            <a:r>
              <a:rPr b="1" dirty="0" sz="6600" lang="id-ID">
                <a:latin typeface="Arial Narrow" panose="020B0606020202030204" pitchFamily="34" charset="0"/>
              </a:rPr>
              <a:t>Komik; </a:t>
            </a:r>
            <a:r>
              <a:rPr dirty="0" sz="4800" lang="id-ID">
                <a:latin typeface="Arial Narrow" panose="020B0606020202030204" pitchFamily="34" charset="0"/>
              </a:rPr>
              <a:t>senjata efektif </a:t>
            </a:r>
            <a:r>
              <a:rPr dirty="0" sz="4800" lang="id-ID" smtClean="0">
                <a:latin typeface="Arial Narrow" panose="020B0606020202030204" pitchFamily="34" charset="0"/>
              </a:rPr>
              <a:t/>
            </a:r>
            <a:br>
              <a:rPr dirty="0" sz="4800" lang="id-ID" smtClean="0">
                <a:latin typeface="Arial Narrow" panose="020B0606020202030204" pitchFamily="34" charset="0"/>
              </a:rPr>
            </a:br>
            <a:r>
              <a:rPr dirty="0" sz="4800" lang="id-ID" smtClean="0">
                <a:latin typeface="Arial Narrow" panose="020B0606020202030204" pitchFamily="34" charset="0"/>
              </a:rPr>
              <a:t>untuk </a:t>
            </a:r>
            <a:r>
              <a:rPr dirty="0" sz="4800" lang="id-ID">
                <a:latin typeface="Arial Narrow" panose="020B0606020202030204" pitchFamily="34" charset="0"/>
              </a:rPr>
              <a:t>perang </a:t>
            </a:r>
            <a:r>
              <a:rPr dirty="0" sz="4800" lang="id-ID" smtClean="0">
                <a:latin typeface="Arial Narrow" panose="020B0606020202030204" pitchFamily="34" charset="0"/>
              </a:rPr>
              <a:t>di medsos</a:t>
            </a:r>
            <a:r>
              <a:rPr dirty="0" lang="id-ID">
                <a:latin typeface="Arial Narrow" panose="020B0606020202030204" pitchFamily="34" charset="0"/>
              </a:rPr>
              <a:t/>
            </a:r>
            <a:br>
              <a:rPr dirty="0" lang="id-ID">
                <a:latin typeface="Arial Narrow" panose="020B0606020202030204" pitchFamily="34" charset="0"/>
              </a:rPr>
            </a:br>
            <a:endParaRPr dirty="0" lang="id-ID">
              <a:latin typeface="Arial Narrow" panose="020B0606020202030204" pitchFamily="34" charset="0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5004048" y="5625144"/>
            <a:ext cx="3736504" cy="1052736"/>
          </a:xfrm>
        </p:spPr>
        <p:txBody>
          <a:bodyPr>
            <a:normAutofit/>
          </a:bodyPr>
          <a:p>
            <a:r>
              <a:rPr dirty="0" sz="2400" lang="id-ID" smtClean="0"/>
              <a:t>Aji Prasetyo, Maret 2019</a:t>
            </a:r>
            <a:endParaRPr dirty="0" sz="2400" lang="id-ID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5536" y="332656"/>
            <a:ext cx="4464496" cy="6275565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pic>
        <p:nvPicPr>
          <p:cNvPr id="2097163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95736" y="-31901"/>
            <a:ext cx="4891840" cy="6918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pic>
        <p:nvPicPr>
          <p:cNvPr id="209716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95736" y="44624"/>
            <a:ext cx="4849195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id-ID" smtClean="0"/>
              <a:t>Menanggapi komentar negatif</a:t>
            </a:r>
            <a:endParaRPr dirty="0" lang="id-ID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id-ID"/>
          </a:p>
        </p:txBody>
      </p:sp>
      <p:pic>
        <p:nvPicPr>
          <p:cNvPr id="2097165" name="Picture 2" descr="D:\Downloads\53239458_1948934545235719_2359119634684182528_n.pn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9185" b="55013"/>
          <a:stretch>
            <a:fillRect/>
          </a:stretch>
        </p:blipFill>
        <p:spPr bwMode="auto">
          <a:xfrm>
            <a:off x="1475656" y="1340768"/>
            <a:ext cx="6137780" cy="4395014"/>
          </a:xfrm>
          <a:prstGeom prst="rect"/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pic>
        <p:nvPicPr>
          <p:cNvPr id="2097166" name="Content Placeholder 3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t="28054" b="31904"/>
          <a:stretch>
            <a:fillRect/>
          </a:stretch>
        </p:blipFill>
        <p:spPr>
          <a:xfrm>
            <a:off x="899592" y="620688"/>
            <a:ext cx="7193299" cy="57606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pic>
        <p:nvPicPr>
          <p:cNvPr id="2097167" name="Content Placeholder 3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t="13316" b="22707"/>
          <a:stretch>
            <a:fillRect/>
          </a:stretch>
        </p:blipFill>
        <p:spPr>
          <a:xfrm>
            <a:off x="1907704" y="0"/>
            <a:ext cx="5347201" cy="684201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592288" cy="3442394"/>
          </a:xfrm>
        </p:spPr>
        <p:txBody>
          <a:bodyPr>
            <a:normAutofit/>
          </a:bodyPr>
          <a:p>
            <a:r>
              <a:rPr dirty="0" lang="id-ID" smtClean="0"/>
              <a:t>Debat dalam sosmed itu tidak penting</a:t>
            </a:r>
            <a:endParaRPr dirty="0" lang="id-ID"/>
          </a:p>
        </p:txBody>
      </p:sp>
      <p:pic>
        <p:nvPicPr>
          <p:cNvPr id="2097168" name="Content Placeholder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125" y="332656"/>
            <a:ext cx="6025037" cy="3384376"/>
          </a:xfrm>
        </p:spPr>
      </p:pic>
      <p:pic>
        <p:nvPicPr>
          <p:cNvPr id="2097169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8611" t="29342"/>
          <a:stretch>
            <a:fillRect/>
          </a:stretch>
        </p:blipFill>
        <p:spPr>
          <a:xfrm>
            <a:off x="1043608" y="3910409"/>
            <a:ext cx="6787124" cy="294759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id-ID"/>
          </a:p>
        </p:txBody>
      </p:sp>
      <p:pic>
        <p:nvPicPr>
          <p:cNvPr id="2097153" name="Picture 2" descr="D:\Downloads\53367938_2227874624128960_2953669479273332736_n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4985" t="2107" r="7991" b="6557"/>
          <a:stretch>
            <a:fillRect/>
          </a:stretch>
        </p:blipFill>
        <p:spPr bwMode="auto">
          <a:xfrm>
            <a:off x="2092035" y="0"/>
            <a:ext cx="4900738" cy="6858000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id-ID"/>
          </a:p>
        </p:txBody>
      </p:sp>
      <p:pic>
        <p:nvPicPr>
          <p:cNvPr id="2097154" name="Picture 2" descr="D:\New folder\artwork\intisari\IMG_20180704_0002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 cstate="print"/>
          <a:srcRect b="7146"/>
          <a:stretch>
            <a:fillRect/>
          </a:stretch>
        </p:blipFill>
        <p:spPr bwMode="auto">
          <a:xfrm>
            <a:off x="2411760" y="116632"/>
            <a:ext cx="4354822" cy="6552728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t="8741" r="10546" b="14266"/>
          <a:stretch>
            <a:fillRect/>
          </a:stretch>
        </p:blipFill>
        <p:spPr>
          <a:xfrm>
            <a:off x="251520" y="116632"/>
            <a:ext cx="5480747" cy="6548811"/>
          </a:xfrm>
          <a:prstGeom prst="rect"/>
        </p:spPr>
      </p:pic>
      <p:pic>
        <p:nvPicPr>
          <p:cNvPr id="2097156" name="Content Placeholder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940152" y="1484784"/>
            <a:ext cx="2849036" cy="409391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6034682"/>
          </a:xfrm>
        </p:spPr>
        <p:txBody>
          <a:bodyPr/>
          <a:p>
            <a:r>
              <a:rPr dirty="0" lang="id-ID" smtClean="0"/>
              <a:t>Tentang bertemunya antara agama dan budaya</a:t>
            </a:r>
            <a:endParaRPr dirty="0" lang="id-ID"/>
          </a:p>
        </p:txBody>
      </p:sp>
      <p:pic>
        <p:nvPicPr>
          <p:cNvPr id="209715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11960" y="0"/>
            <a:ext cx="4813931" cy="68067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2890664" cy="5314602"/>
          </a:xfrm>
        </p:spPr>
        <p:txBody>
          <a:bodyPr>
            <a:normAutofit fontScale="90000"/>
          </a:bodyPr>
          <a:p>
            <a:r>
              <a:rPr dirty="0" lang="id-ID" smtClean="0"/>
              <a:t>Tentang perbedaan konsep keluarga tradisional dan modern, tentang kesetaraan</a:t>
            </a:r>
            <a:endParaRPr dirty="0" lang="id-ID"/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79912" y="-16597"/>
            <a:ext cx="4981051" cy="68745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922114"/>
          </a:xfrm>
        </p:spPr>
        <p:txBody>
          <a:bodyPr>
            <a:normAutofit fontScale="90000"/>
          </a:bodyPr>
          <a:p>
            <a:r>
              <a:rPr dirty="0" sz="3600" lang="id-ID" smtClean="0"/>
              <a:t>“Membela” Banser</a:t>
            </a:r>
            <a:endParaRPr dirty="0" sz="3600" lang="id-ID"/>
          </a:p>
        </p:txBody>
      </p:sp>
      <p:pic>
        <p:nvPicPr>
          <p:cNvPr id="2097159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23528" y="1502342"/>
            <a:ext cx="3672408" cy="5211642"/>
          </a:xfrm>
        </p:spPr>
      </p:pic>
      <p:pic>
        <p:nvPicPr>
          <p:cNvPr id="209716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355976" y="116632"/>
            <a:ext cx="4672642" cy="6597352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5746650"/>
          </a:xfrm>
        </p:spPr>
        <p:txBody>
          <a:bodyPr/>
          <a:p>
            <a:r>
              <a:rPr dirty="0" lang="id-ID" smtClean="0"/>
              <a:t>Antara Bom dan Spanduk (2018)</a:t>
            </a:r>
            <a:endParaRPr dirty="0" lang="id-ID"/>
          </a:p>
        </p:txBody>
      </p:sp>
      <p:pic>
        <p:nvPicPr>
          <p:cNvPr id="209716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284685" y="0"/>
            <a:ext cx="484439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/>
          </a:p>
        </p:txBody>
      </p:sp>
      <p:pic>
        <p:nvPicPr>
          <p:cNvPr id="2097162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23728" y="-12754"/>
            <a:ext cx="4846482" cy="68541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Komik; senjata efektif  untuk perang di medsos</dc:title>
  <dc:creator>Aji Prasetyo</dc:creator>
  <cp:lastModifiedBy>Aji Prasetyo</cp:lastModifiedBy>
  <dcterms:created xsi:type="dcterms:W3CDTF">2019-03-04T23:18:05Z</dcterms:created>
  <dcterms:modified xsi:type="dcterms:W3CDTF">2019-03-06T01:07:30Z</dcterms:modified>
</cp:coreProperties>
</file>