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2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C253E-5502-7540-97AF-0AC104883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0018C-0A8E-CB46-81F1-C50C001E1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771DB-CB46-B248-8CE4-FE4E97BE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36224-16D5-0843-9ADF-82A27334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A8DD7-F4E9-6743-852C-715F74DC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6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84E5-F87E-AD44-9BA0-589DFAE5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A8F81-B654-7D44-B508-D113EE2F7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9DE64-9E9B-AD4D-A77D-4654A392B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115E6-1016-084B-92D3-8D6FA890C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2132D-D2A7-8A42-A5B9-FDD3BA4D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9C544-4CE9-E84E-97A1-D80522A26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1B072-73F5-7747-9030-F9593BE1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31508-2B12-9C4C-95BE-D8CE20FFD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CD48A-EDCA-3440-BC00-BE99E602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15C64-9396-0B46-BEFF-A6527273A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5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CDF97-677A-AA49-9C2C-B9D31D03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06B27-8002-CF4B-8023-661EE4979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9EF19-AC5A-A445-9D16-0CF1864DE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5AE9B-AC94-F04B-8BF1-4C1CEF298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B13F1-D5FB-BC47-AAA0-6393023B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4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CE6E-57BC-BA4A-9E57-F4C17D614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1C1BD-BFFB-E64A-90CE-0109B2DC9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3BC3A-0BF2-EB4F-920A-DE398EC7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F4E87-AFB9-8247-9AE5-660AD479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AAF72-25CC-4D49-B20E-AB19B5118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7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FF0B1-C482-BC4B-86BD-8A8E8BB9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D15CE-14C7-8640-BA72-352D3C0BF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5F39B-7D8A-E04A-87CA-DEAE14261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AB8A8-D5A9-D045-AB61-7DB2B6EC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E25E7-7C91-E544-BBE2-A654479D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0FD9F-4372-BF41-A245-49569B2B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1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6E5D0-C395-9841-BDE8-90E0A09F2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61E28-17B1-6B47-97D0-99B6C7E09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1A9FC-8AE4-374C-B64D-11790D2EE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5D0C34-051D-5940-9FBF-46ACB9060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D2895B-5553-844A-B1B0-99C44E50D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4975BB-F1DE-CC40-B40A-C10BD3960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995D2-E701-DB4A-8944-5B6E825B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83B3E-FB53-1B4C-A304-EBB76ACE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6E6F-5149-B04D-8A26-F6D50A0C0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273556-9548-C642-B6B0-F7E4AC8A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65C22-911A-6845-A27C-4E9B94FF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8BC3D-9DD6-2545-889F-5F953F1E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9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C65DA3-DCCE-8441-B125-3C215FE5F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D5C245-80B9-4446-A479-804A2120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FBB5A-9E77-954F-94D4-204B1F73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2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9DE7F-55DC-3847-A53C-FEE32900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337F7-B91C-D742-9721-3DDD813B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B2F3-8985-2041-88A4-FF84A586C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99A8B-2408-BD4A-96A2-1E109D76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8B5D8-87D8-F84F-98A8-C60A546AD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9CA44-9346-FE40-A605-F2DED523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4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72CEB-92F6-6744-95A5-374922EB8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6C93E4-02AA-E541-8AEB-67CE679BF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E0965-1F8B-4C45-AEA1-466346FC8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4B748-F8A3-EA48-9772-EB27B209B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A328E-F3CB-3241-B395-DFAABE70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7C657-7184-1C41-B0A0-618E2DA0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9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4FB3B5-D177-744A-8699-51A341CC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BD800-7800-4842-ABD8-A7AF6886A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AE665-D2AA-3641-B537-9D1D0BAEE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7F6B5-7356-6E46-B4D7-E9EB76314D7A}" type="datetimeFigureOut">
              <a:rPr lang="en-US" smtClean="0"/>
              <a:t>3/29/19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39DDF-819B-0148-B576-9194D752E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790D3-0BA6-704E-89E0-B2084E383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A1EDA-23AA-2B4F-BE3D-CEA7458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2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7A83-F8AC-0E48-A769-094AE599B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LOCAL WISDOM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17856A-8CB1-C346-A9C6-A4625170A1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KEARIFAN LOKAL (KL)</a:t>
            </a:r>
          </a:p>
          <a:p>
            <a:r>
              <a:rPr lang="en-US" dirty="0"/>
              <a:t>KL DI ERA “POST-TRUTH”</a:t>
            </a:r>
          </a:p>
          <a:p>
            <a:r>
              <a:rPr lang="en-US" dirty="0"/>
              <a:t>KL DI ERA DISRUPSI</a:t>
            </a:r>
          </a:p>
        </p:txBody>
      </p:sp>
    </p:spTree>
    <p:extLst>
      <p:ext uri="{BB962C8B-B14F-4D97-AF65-F5344CB8AC3E}">
        <p14:creationId xmlns:p14="http://schemas.microsoft.com/office/powerpoint/2010/main" val="57791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CBBF0-9046-F540-BBB4-E1B05A645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KEARIFAN LOKAL (KL)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1B480-E650-454B-B692-C3CFF3D5248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KL – KEBIJAKSANAAN TATA HIDUP BERSAMA</a:t>
            </a:r>
          </a:p>
          <a:p>
            <a:r>
              <a:rPr lang="en-US" dirty="0"/>
              <a:t>KL – BAHASA, TRADISI, NARASI</a:t>
            </a:r>
          </a:p>
          <a:p>
            <a:r>
              <a:rPr lang="en-US" dirty="0"/>
              <a:t>KL – KULTURAL, RELASIONAL </a:t>
            </a:r>
          </a:p>
          <a:p>
            <a:r>
              <a:rPr lang="en-US" dirty="0"/>
              <a:t>KL – “ART OF LIVING” </a:t>
            </a:r>
          </a:p>
          <a:p>
            <a:r>
              <a:rPr lang="en-US" dirty="0"/>
              <a:t>KL – RELIGIOSITAS (BUKAN “RELIGION”) </a:t>
            </a:r>
          </a:p>
          <a:p>
            <a:r>
              <a:rPr lang="en-US" dirty="0"/>
              <a:t>KL – ENERGI (“TREASURE”) </a:t>
            </a:r>
          </a:p>
          <a:p>
            <a:r>
              <a:rPr lang="en-US" dirty="0"/>
              <a:t>KL – IDENTITAS (“WAY OF LIVING”, “WAY OF BEING”) </a:t>
            </a:r>
          </a:p>
        </p:txBody>
      </p:sp>
    </p:spTree>
    <p:extLst>
      <p:ext uri="{BB962C8B-B14F-4D97-AF65-F5344CB8AC3E}">
        <p14:creationId xmlns:p14="http://schemas.microsoft.com/office/powerpoint/2010/main" val="22386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54815-262C-5C4A-B5B5-091A0F8B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KEARIFAN LOKAL (KL) DI “ERA POST-TRUTH”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C3FFE-A7B8-6F4F-9F84-5D30980C666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“APUSAN” / “NGIBUL” YANG MENDAPATKAN “PAMOR”</a:t>
            </a:r>
          </a:p>
          <a:p>
            <a:r>
              <a:rPr lang="en-US" dirty="0"/>
              <a:t>LOGIKA “AHLINYA AHLI” / “CORE OF THE CORE” </a:t>
            </a:r>
          </a:p>
          <a:p>
            <a:r>
              <a:rPr lang="en-US" dirty="0"/>
              <a:t>REKAYASA YANG “MELAMPAUI” FAKTA </a:t>
            </a:r>
          </a:p>
          <a:p>
            <a:r>
              <a:rPr lang="en-US" dirty="0"/>
              <a:t>WHAT IS “POST-TRUTH”</a:t>
            </a:r>
          </a:p>
          <a:p>
            <a:r>
              <a:rPr lang="en-US" dirty="0"/>
              <a:t>PERTARUHAN BAHASA</a:t>
            </a:r>
          </a:p>
          <a:p>
            <a:r>
              <a:rPr lang="en-US" dirty="0"/>
              <a:t>PERTARUHAN AKAL BUDI </a:t>
            </a:r>
          </a:p>
        </p:txBody>
      </p:sp>
    </p:spTree>
    <p:extLst>
      <p:ext uri="{BB962C8B-B14F-4D97-AF65-F5344CB8AC3E}">
        <p14:creationId xmlns:p14="http://schemas.microsoft.com/office/powerpoint/2010/main" val="289314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54815-262C-5C4A-B5B5-091A0F8B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KEARIFAN LOKAL (KL) DI “ERA DISRUPSI”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C3FFE-A7B8-6F4F-9F84-5D30980C666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KETERKEJUTAN </a:t>
            </a:r>
          </a:p>
          <a:p>
            <a:r>
              <a:rPr lang="en-US" dirty="0"/>
              <a:t>MENCARI LAGI “JATI DIRI” </a:t>
            </a:r>
          </a:p>
          <a:p>
            <a:r>
              <a:rPr lang="en-US" dirty="0"/>
              <a:t>“SENSE OF BEING”</a:t>
            </a:r>
          </a:p>
          <a:p>
            <a:r>
              <a:rPr lang="en-US" dirty="0"/>
              <a:t>“PERENNIAL JOURNEY” </a:t>
            </a:r>
          </a:p>
        </p:txBody>
      </p:sp>
    </p:spTree>
    <p:extLst>
      <p:ext uri="{BB962C8B-B14F-4D97-AF65-F5344CB8AC3E}">
        <p14:creationId xmlns:p14="http://schemas.microsoft.com/office/powerpoint/2010/main" val="4181793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150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LOCAL WISDOM </vt:lpstr>
      <vt:lpstr>KEARIFAN LOKAL (KL)</vt:lpstr>
      <vt:lpstr>KEARIFAN LOKAL (KL) DI “ERA POST-TRUTH”</vt:lpstr>
      <vt:lpstr>KEARIFAN LOKAL (KL) DI “ERA DISRUPSI”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WISDOM </dc:title>
  <dc:creator>Eko Armada Riyanto</dc:creator>
  <cp:lastModifiedBy>Eko Armada Riyanto</cp:lastModifiedBy>
  <cp:revision>3</cp:revision>
  <dcterms:created xsi:type="dcterms:W3CDTF">2019-03-29T00:38:55Z</dcterms:created>
  <dcterms:modified xsi:type="dcterms:W3CDTF">2019-03-29T01:07:33Z</dcterms:modified>
</cp:coreProperties>
</file>