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05600" y="2061972"/>
            <a:ext cx="5484113" cy="4612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217920" y="0"/>
            <a:ext cx="4549902" cy="2612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0805" y="2550033"/>
            <a:ext cx="6930389" cy="158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D0D0D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668" y="1677161"/>
            <a:ext cx="10430662" cy="407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88935" y="2276855"/>
            <a:ext cx="4703445" cy="4581525"/>
          </a:xfrm>
          <a:custGeom>
            <a:avLst/>
            <a:gdLst/>
            <a:ahLst/>
            <a:cxnLst/>
            <a:rect l="l" t="t" r="r" b="b"/>
            <a:pathLst>
              <a:path w="4703445" h="4581525">
                <a:moveTo>
                  <a:pt x="2490851" y="0"/>
                </a:moveTo>
                <a:lnTo>
                  <a:pt x="2442521" y="461"/>
                </a:lnTo>
                <a:lnTo>
                  <a:pt x="2394411" y="1841"/>
                </a:lnTo>
                <a:lnTo>
                  <a:pt x="2346528" y="4130"/>
                </a:lnTo>
                <a:lnTo>
                  <a:pt x="2298882" y="7320"/>
                </a:lnTo>
                <a:lnTo>
                  <a:pt x="2251480" y="11403"/>
                </a:lnTo>
                <a:lnTo>
                  <a:pt x="2204332" y="16371"/>
                </a:lnTo>
                <a:lnTo>
                  <a:pt x="2157445" y="22215"/>
                </a:lnTo>
                <a:lnTo>
                  <a:pt x="2110827" y="28926"/>
                </a:lnTo>
                <a:lnTo>
                  <a:pt x="2064489" y="36497"/>
                </a:lnTo>
                <a:lnTo>
                  <a:pt x="2018437" y="44919"/>
                </a:lnTo>
                <a:lnTo>
                  <a:pt x="1972680" y="54184"/>
                </a:lnTo>
                <a:lnTo>
                  <a:pt x="1927227" y="64283"/>
                </a:lnTo>
                <a:lnTo>
                  <a:pt x="1882087" y="75209"/>
                </a:lnTo>
                <a:lnTo>
                  <a:pt x="1837267" y="86952"/>
                </a:lnTo>
                <a:lnTo>
                  <a:pt x="1792776" y="99504"/>
                </a:lnTo>
                <a:lnTo>
                  <a:pt x="1748622" y="112857"/>
                </a:lnTo>
                <a:lnTo>
                  <a:pt x="1704815" y="127004"/>
                </a:lnTo>
                <a:lnTo>
                  <a:pt x="1661362" y="141934"/>
                </a:lnTo>
                <a:lnTo>
                  <a:pt x="1618272" y="157640"/>
                </a:lnTo>
                <a:lnTo>
                  <a:pt x="1575553" y="174115"/>
                </a:lnTo>
                <a:lnTo>
                  <a:pt x="1533214" y="191348"/>
                </a:lnTo>
                <a:lnTo>
                  <a:pt x="1491263" y="209332"/>
                </a:lnTo>
                <a:lnTo>
                  <a:pt x="1449709" y="228059"/>
                </a:lnTo>
                <a:lnTo>
                  <a:pt x="1408560" y="247520"/>
                </a:lnTo>
                <a:lnTo>
                  <a:pt x="1367825" y="267708"/>
                </a:lnTo>
                <a:lnTo>
                  <a:pt x="1327512" y="288612"/>
                </a:lnTo>
                <a:lnTo>
                  <a:pt x="1287629" y="310226"/>
                </a:lnTo>
                <a:lnTo>
                  <a:pt x="1248185" y="332541"/>
                </a:lnTo>
                <a:lnTo>
                  <a:pt x="1209188" y="355549"/>
                </a:lnTo>
                <a:lnTo>
                  <a:pt x="1170647" y="379240"/>
                </a:lnTo>
                <a:lnTo>
                  <a:pt x="1132570" y="403607"/>
                </a:lnTo>
                <a:lnTo>
                  <a:pt x="1094967" y="428642"/>
                </a:lnTo>
                <a:lnTo>
                  <a:pt x="1057844" y="454336"/>
                </a:lnTo>
                <a:lnTo>
                  <a:pt x="1021211" y="480681"/>
                </a:lnTo>
                <a:lnTo>
                  <a:pt x="985075" y="507669"/>
                </a:lnTo>
                <a:lnTo>
                  <a:pt x="949447" y="535290"/>
                </a:lnTo>
                <a:lnTo>
                  <a:pt x="914333" y="563537"/>
                </a:lnTo>
                <a:lnTo>
                  <a:pt x="879743" y="592402"/>
                </a:lnTo>
                <a:lnTo>
                  <a:pt x="845684" y="621876"/>
                </a:lnTo>
                <a:lnTo>
                  <a:pt x="812166" y="651950"/>
                </a:lnTo>
                <a:lnTo>
                  <a:pt x="779196" y="682617"/>
                </a:lnTo>
                <a:lnTo>
                  <a:pt x="746784" y="713868"/>
                </a:lnTo>
                <a:lnTo>
                  <a:pt x="714937" y="745694"/>
                </a:lnTo>
                <a:lnTo>
                  <a:pt x="683664" y="778088"/>
                </a:lnTo>
                <a:lnTo>
                  <a:pt x="652974" y="811041"/>
                </a:lnTo>
                <a:lnTo>
                  <a:pt x="622875" y="844545"/>
                </a:lnTo>
                <a:lnTo>
                  <a:pt x="593375" y="878591"/>
                </a:lnTo>
                <a:lnTo>
                  <a:pt x="564483" y="913171"/>
                </a:lnTo>
                <a:lnTo>
                  <a:pt x="536207" y="948276"/>
                </a:lnTo>
                <a:lnTo>
                  <a:pt x="508557" y="983899"/>
                </a:lnTo>
                <a:lnTo>
                  <a:pt x="481539" y="1020031"/>
                </a:lnTo>
                <a:lnTo>
                  <a:pt x="455163" y="1056663"/>
                </a:lnTo>
                <a:lnTo>
                  <a:pt x="429386" y="1093865"/>
                </a:lnTo>
                <a:lnTo>
                  <a:pt x="404369" y="1131396"/>
                </a:lnTo>
                <a:lnTo>
                  <a:pt x="379969" y="1169480"/>
                </a:lnTo>
                <a:lnTo>
                  <a:pt x="356244" y="1208032"/>
                </a:lnTo>
                <a:lnTo>
                  <a:pt x="333202" y="1247042"/>
                </a:lnTo>
                <a:lnTo>
                  <a:pt x="310854" y="1286502"/>
                </a:lnTo>
                <a:lnTo>
                  <a:pt x="289206" y="1326405"/>
                </a:lnTo>
                <a:lnTo>
                  <a:pt x="268267" y="1366742"/>
                </a:lnTo>
                <a:lnTo>
                  <a:pt x="248045" y="1407504"/>
                </a:lnTo>
                <a:lnTo>
                  <a:pt x="228550" y="1448683"/>
                </a:lnTo>
                <a:lnTo>
                  <a:pt x="209790" y="1490271"/>
                </a:lnTo>
                <a:lnTo>
                  <a:pt x="191772" y="1532260"/>
                </a:lnTo>
                <a:lnTo>
                  <a:pt x="174506" y="1574640"/>
                </a:lnTo>
                <a:lnTo>
                  <a:pt x="158000" y="1617404"/>
                </a:lnTo>
                <a:lnTo>
                  <a:pt x="142262" y="1660544"/>
                </a:lnTo>
                <a:lnTo>
                  <a:pt x="127301" y="1704051"/>
                </a:lnTo>
                <a:lnTo>
                  <a:pt x="113125" y="1747916"/>
                </a:lnTo>
                <a:lnTo>
                  <a:pt x="99743" y="1792132"/>
                </a:lnTo>
                <a:lnTo>
                  <a:pt x="87163" y="1836690"/>
                </a:lnTo>
                <a:lnTo>
                  <a:pt x="75394" y="1881582"/>
                </a:lnTo>
                <a:lnTo>
                  <a:pt x="64444" y="1926799"/>
                </a:lnTo>
                <a:lnTo>
                  <a:pt x="54321" y="1972333"/>
                </a:lnTo>
                <a:lnTo>
                  <a:pt x="45034" y="2018175"/>
                </a:lnTo>
                <a:lnTo>
                  <a:pt x="36592" y="2064318"/>
                </a:lnTo>
                <a:lnTo>
                  <a:pt x="29002" y="2110753"/>
                </a:lnTo>
                <a:lnTo>
                  <a:pt x="22273" y="2157471"/>
                </a:lnTo>
                <a:lnTo>
                  <a:pt x="16415" y="2204465"/>
                </a:lnTo>
                <a:lnTo>
                  <a:pt x="11434" y="2251725"/>
                </a:lnTo>
                <a:lnTo>
                  <a:pt x="7340" y="2299244"/>
                </a:lnTo>
                <a:lnTo>
                  <a:pt x="4141" y="2347014"/>
                </a:lnTo>
                <a:lnTo>
                  <a:pt x="1846" y="2395025"/>
                </a:lnTo>
                <a:lnTo>
                  <a:pt x="463" y="2443270"/>
                </a:lnTo>
                <a:lnTo>
                  <a:pt x="0" y="2491740"/>
                </a:lnTo>
                <a:lnTo>
                  <a:pt x="523" y="2543104"/>
                </a:lnTo>
                <a:lnTo>
                  <a:pt x="2086" y="2594214"/>
                </a:lnTo>
                <a:lnTo>
                  <a:pt x="4678" y="2645060"/>
                </a:lnTo>
                <a:lnTo>
                  <a:pt x="8290" y="2695632"/>
                </a:lnTo>
                <a:lnTo>
                  <a:pt x="12911" y="2745920"/>
                </a:lnTo>
                <a:lnTo>
                  <a:pt x="18531" y="2795915"/>
                </a:lnTo>
                <a:lnTo>
                  <a:pt x="25140" y="2845605"/>
                </a:lnTo>
                <a:lnTo>
                  <a:pt x="32727" y="2894983"/>
                </a:lnTo>
                <a:lnTo>
                  <a:pt x="41282" y="2944036"/>
                </a:lnTo>
                <a:lnTo>
                  <a:pt x="50795" y="2992757"/>
                </a:lnTo>
                <a:lnTo>
                  <a:pt x="61257" y="3041134"/>
                </a:lnTo>
                <a:lnTo>
                  <a:pt x="72655" y="3089158"/>
                </a:lnTo>
                <a:lnTo>
                  <a:pt x="84981" y="3136819"/>
                </a:lnTo>
                <a:lnTo>
                  <a:pt x="98224" y="3184107"/>
                </a:lnTo>
                <a:lnTo>
                  <a:pt x="112374" y="3231012"/>
                </a:lnTo>
                <a:lnTo>
                  <a:pt x="127421" y="3277525"/>
                </a:lnTo>
                <a:lnTo>
                  <a:pt x="143354" y="3323635"/>
                </a:lnTo>
                <a:lnTo>
                  <a:pt x="160164" y="3369332"/>
                </a:lnTo>
                <a:lnTo>
                  <a:pt x="177839" y="3414607"/>
                </a:lnTo>
                <a:lnTo>
                  <a:pt x="196371" y="3459450"/>
                </a:lnTo>
                <a:lnTo>
                  <a:pt x="215747" y="3503850"/>
                </a:lnTo>
                <a:lnTo>
                  <a:pt x="235960" y="3547798"/>
                </a:lnTo>
                <a:lnTo>
                  <a:pt x="256997" y="3591285"/>
                </a:lnTo>
                <a:lnTo>
                  <a:pt x="278850" y="3634299"/>
                </a:lnTo>
                <a:lnTo>
                  <a:pt x="301507" y="3676831"/>
                </a:lnTo>
                <a:lnTo>
                  <a:pt x="324958" y="3718872"/>
                </a:lnTo>
                <a:lnTo>
                  <a:pt x="349194" y="3760412"/>
                </a:lnTo>
                <a:lnTo>
                  <a:pt x="374204" y="3801439"/>
                </a:lnTo>
                <a:lnTo>
                  <a:pt x="399978" y="3841946"/>
                </a:lnTo>
                <a:lnTo>
                  <a:pt x="426505" y="3881921"/>
                </a:lnTo>
                <a:lnTo>
                  <a:pt x="453776" y="3921355"/>
                </a:lnTo>
                <a:lnTo>
                  <a:pt x="481780" y="3960238"/>
                </a:lnTo>
                <a:lnTo>
                  <a:pt x="510507" y="3998559"/>
                </a:lnTo>
                <a:lnTo>
                  <a:pt x="539947" y="4036310"/>
                </a:lnTo>
                <a:lnTo>
                  <a:pt x="570089" y="4073481"/>
                </a:lnTo>
                <a:lnTo>
                  <a:pt x="600924" y="4110060"/>
                </a:lnTo>
                <a:lnTo>
                  <a:pt x="632441" y="4146039"/>
                </a:lnTo>
                <a:lnTo>
                  <a:pt x="664629" y="4181408"/>
                </a:lnTo>
                <a:lnTo>
                  <a:pt x="697479" y="4216156"/>
                </a:lnTo>
                <a:lnTo>
                  <a:pt x="730981" y="4250274"/>
                </a:lnTo>
                <a:lnTo>
                  <a:pt x="765124" y="4283751"/>
                </a:lnTo>
                <a:lnTo>
                  <a:pt x="799898" y="4316579"/>
                </a:lnTo>
                <a:lnTo>
                  <a:pt x="835292" y="4348747"/>
                </a:lnTo>
                <a:lnTo>
                  <a:pt x="871297" y="4380245"/>
                </a:lnTo>
                <a:lnTo>
                  <a:pt x="907903" y="4411063"/>
                </a:lnTo>
                <a:lnTo>
                  <a:pt x="945098" y="4441191"/>
                </a:lnTo>
                <a:lnTo>
                  <a:pt x="982874" y="4470620"/>
                </a:lnTo>
                <a:lnTo>
                  <a:pt x="1021219" y="4499340"/>
                </a:lnTo>
                <a:lnTo>
                  <a:pt x="1060124" y="4527340"/>
                </a:lnTo>
                <a:lnTo>
                  <a:pt x="1099578" y="4554611"/>
                </a:lnTo>
                <a:lnTo>
                  <a:pt x="1139571" y="4581143"/>
                </a:lnTo>
                <a:lnTo>
                  <a:pt x="3845687" y="4581143"/>
                </a:lnTo>
                <a:lnTo>
                  <a:pt x="3887311" y="4553859"/>
                </a:lnTo>
                <a:lnTo>
                  <a:pt x="3928300" y="4525772"/>
                </a:lnTo>
                <a:lnTo>
                  <a:pt x="3968647" y="4496893"/>
                </a:lnTo>
                <a:lnTo>
                  <a:pt x="4008345" y="4467231"/>
                </a:lnTo>
                <a:lnTo>
                  <a:pt x="4047387" y="4436798"/>
                </a:lnTo>
                <a:lnTo>
                  <a:pt x="4085765" y="4405605"/>
                </a:lnTo>
                <a:lnTo>
                  <a:pt x="4123473" y="4373663"/>
                </a:lnTo>
                <a:lnTo>
                  <a:pt x="4160503" y="4340982"/>
                </a:lnTo>
                <a:lnTo>
                  <a:pt x="4196848" y="4307574"/>
                </a:lnTo>
                <a:lnTo>
                  <a:pt x="4232502" y="4273448"/>
                </a:lnTo>
                <a:lnTo>
                  <a:pt x="4267456" y="4238617"/>
                </a:lnTo>
                <a:lnTo>
                  <a:pt x="4301704" y="4203090"/>
                </a:lnTo>
                <a:lnTo>
                  <a:pt x="4335240" y="4166879"/>
                </a:lnTo>
                <a:lnTo>
                  <a:pt x="4368055" y="4129994"/>
                </a:lnTo>
                <a:lnTo>
                  <a:pt x="4400142" y="4092447"/>
                </a:lnTo>
                <a:lnTo>
                  <a:pt x="4431495" y="4054248"/>
                </a:lnTo>
                <a:lnTo>
                  <a:pt x="4462107" y="4015408"/>
                </a:lnTo>
                <a:lnTo>
                  <a:pt x="4491969" y="3975938"/>
                </a:lnTo>
                <a:lnTo>
                  <a:pt x="4521076" y="3935848"/>
                </a:lnTo>
                <a:lnTo>
                  <a:pt x="4549420" y="3895150"/>
                </a:lnTo>
                <a:lnTo>
                  <a:pt x="4576994" y="3853855"/>
                </a:lnTo>
                <a:lnTo>
                  <a:pt x="4603791" y="3811972"/>
                </a:lnTo>
                <a:lnTo>
                  <a:pt x="4629803" y="3769514"/>
                </a:lnTo>
                <a:lnTo>
                  <a:pt x="4655024" y="3726490"/>
                </a:lnTo>
                <a:lnTo>
                  <a:pt x="4679447" y="3682912"/>
                </a:lnTo>
                <a:lnTo>
                  <a:pt x="4703064" y="3638791"/>
                </a:lnTo>
                <a:lnTo>
                  <a:pt x="4703064" y="1341120"/>
                </a:lnTo>
                <a:lnTo>
                  <a:pt x="4680365" y="1298638"/>
                </a:lnTo>
                <a:lnTo>
                  <a:pt x="4656879" y="1256652"/>
                </a:lnTo>
                <a:lnTo>
                  <a:pt x="4632617" y="1215172"/>
                </a:lnTo>
                <a:lnTo>
                  <a:pt x="4607587" y="1174207"/>
                </a:lnTo>
                <a:lnTo>
                  <a:pt x="4581800" y="1133768"/>
                </a:lnTo>
                <a:lnTo>
                  <a:pt x="4555212" y="1093788"/>
                </a:lnTo>
                <a:lnTo>
                  <a:pt x="4527992" y="1054506"/>
                </a:lnTo>
                <a:lnTo>
                  <a:pt x="4499991" y="1015703"/>
                </a:lnTo>
                <a:lnTo>
                  <a:pt x="4471272" y="977465"/>
                </a:lnTo>
                <a:lnTo>
                  <a:pt x="4441844" y="939803"/>
                </a:lnTo>
                <a:lnTo>
                  <a:pt x="4411717" y="902725"/>
                </a:lnTo>
                <a:lnTo>
                  <a:pt x="4380900" y="866241"/>
                </a:lnTo>
                <a:lnTo>
                  <a:pt x="4349405" y="830363"/>
                </a:lnTo>
                <a:lnTo>
                  <a:pt x="4317239" y="795099"/>
                </a:lnTo>
                <a:lnTo>
                  <a:pt x="4284414" y="760459"/>
                </a:lnTo>
                <a:lnTo>
                  <a:pt x="4250939" y="726454"/>
                </a:lnTo>
                <a:lnTo>
                  <a:pt x="4216823" y="693093"/>
                </a:lnTo>
                <a:lnTo>
                  <a:pt x="4182077" y="660387"/>
                </a:lnTo>
                <a:lnTo>
                  <a:pt x="4146710" y="628344"/>
                </a:lnTo>
                <a:lnTo>
                  <a:pt x="4110732" y="596975"/>
                </a:lnTo>
                <a:lnTo>
                  <a:pt x="4074152" y="566291"/>
                </a:lnTo>
                <a:lnTo>
                  <a:pt x="4036981" y="536299"/>
                </a:lnTo>
                <a:lnTo>
                  <a:pt x="3999228" y="507012"/>
                </a:lnTo>
                <a:lnTo>
                  <a:pt x="3960903" y="478438"/>
                </a:lnTo>
                <a:lnTo>
                  <a:pt x="3922016" y="450587"/>
                </a:lnTo>
                <a:lnTo>
                  <a:pt x="3882576" y="423470"/>
                </a:lnTo>
                <a:lnTo>
                  <a:pt x="3842594" y="397096"/>
                </a:lnTo>
                <a:lnTo>
                  <a:pt x="3802078" y="371475"/>
                </a:lnTo>
                <a:lnTo>
                  <a:pt x="3761039" y="346616"/>
                </a:lnTo>
                <a:lnTo>
                  <a:pt x="3719487" y="322531"/>
                </a:lnTo>
                <a:lnTo>
                  <a:pt x="3677430" y="299229"/>
                </a:lnTo>
                <a:lnTo>
                  <a:pt x="3634880" y="276719"/>
                </a:lnTo>
                <a:lnTo>
                  <a:pt x="3591846" y="255012"/>
                </a:lnTo>
                <a:lnTo>
                  <a:pt x="3548337" y="234117"/>
                </a:lnTo>
                <a:lnTo>
                  <a:pt x="3504363" y="214044"/>
                </a:lnTo>
                <a:lnTo>
                  <a:pt x="3459935" y="194804"/>
                </a:lnTo>
                <a:lnTo>
                  <a:pt x="3415061" y="176406"/>
                </a:lnTo>
                <a:lnTo>
                  <a:pt x="3369752" y="158859"/>
                </a:lnTo>
                <a:lnTo>
                  <a:pt x="3324017" y="142175"/>
                </a:lnTo>
                <a:lnTo>
                  <a:pt x="3277866" y="126363"/>
                </a:lnTo>
                <a:lnTo>
                  <a:pt x="3231309" y="111432"/>
                </a:lnTo>
                <a:lnTo>
                  <a:pt x="3184356" y="97393"/>
                </a:lnTo>
                <a:lnTo>
                  <a:pt x="3137016" y="84255"/>
                </a:lnTo>
                <a:lnTo>
                  <a:pt x="3089299" y="72028"/>
                </a:lnTo>
                <a:lnTo>
                  <a:pt x="3041215" y="60723"/>
                </a:lnTo>
                <a:lnTo>
                  <a:pt x="2992773" y="50349"/>
                </a:lnTo>
                <a:lnTo>
                  <a:pt x="2943984" y="40916"/>
                </a:lnTo>
                <a:lnTo>
                  <a:pt x="2894857" y="32434"/>
                </a:lnTo>
                <a:lnTo>
                  <a:pt x="2845403" y="24913"/>
                </a:lnTo>
                <a:lnTo>
                  <a:pt x="2795629" y="18363"/>
                </a:lnTo>
                <a:lnTo>
                  <a:pt x="2745547" y="12793"/>
                </a:lnTo>
                <a:lnTo>
                  <a:pt x="2695167" y="8214"/>
                </a:lnTo>
                <a:lnTo>
                  <a:pt x="2644497" y="4635"/>
                </a:lnTo>
                <a:lnTo>
                  <a:pt x="2593548" y="2066"/>
                </a:lnTo>
                <a:lnTo>
                  <a:pt x="2542329" y="518"/>
                </a:lnTo>
                <a:lnTo>
                  <a:pt x="2490851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27517" y="3269741"/>
            <a:ext cx="3246755" cy="1732280"/>
          </a:xfrm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2065" marR="5080">
              <a:lnSpc>
                <a:spcPct val="90000"/>
              </a:lnSpc>
              <a:spcBef>
                <a:spcPts val="575"/>
              </a:spcBef>
            </a:pPr>
            <a:r>
              <a:rPr dirty="0" sz="4000" spc="-30">
                <a:solidFill>
                  <a:srgbClr val="000000"/>
                </a:solidFill>
              </a:rPr>
              <a:t>Local</a:t>
            </a:r>
            <a:r>
              <a:rPr dirty="0" sz="4000" spc="-155">
                <a:solidFill>
                  <a:srgbClr val="000000"/>
                </a:solidFill>
              </a:rPr>
              <a:t> </a:t>
            </a:r>
            <a:r>
              <a:rPr dirty="0" sz="4000" spc="-35">
                <a:solidFill>
                  <a:srgbClr val="000000"/>
                </a:solidFill>
              </a:rPr>
              <a:t>leadership  </a:t>
            </a:r>
            <a:r>
              <a:rPr dirty="0" sz="4000" spc="-20">
                <a:solidFill>
                  <a:srgbClr val="000000"/>
                </a:solidFill>
              </a:rPr>
              <a:t>and </a:t>
            </a:r>
            <a:r>
              <a:rPr dirty="0" sz="4000" spc="-25">
                <a:solidFill>
                  <a:srgbClr val="000000"/>
                </a:solidFill>
              </a:rPr>
              <a:t>peace </a:t>
            </a:r>
            <a:r>
              <a:rPr dirty="0" sz="4000" spc="-5">
                <a:solidFill>
                  <a:srgbClr val="000000"/>
                </a:solidFill>
              </a:rPr>
              <a:t>in  </a:t>
            </a:r>
            <a:r>
              <a:rPr dirty="0" sz="4000" spc="-45">
                <a:solidFill>
                  <a:srgbClr val="000000"/>
                </a:solidFill>
              </a:rPr>
              <a:t>Papua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9204452" y="5229859"/>
            <a:ext cx="14878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Calibri"/>
                <a:cs typeface="Calibri"/>
              </a:rPr>
              <a:t>Yulia </a:t>
            </a:r>
            <a:r>
              <a:rPr dirty="0" sz="2000">
                <a:latin typeface="Calibri"/>
                <a:cs typeface="Calibri"/>
              </a:rPr>
              <a:t>Indri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81566" y="5124450"/>
            <a:ext cx="935990" cy="0"/>
          </a:xfrm>
          <a:custGeom>
            <a:avLst/>
            <a:gdLst/>
            <a:ahLst/>
            <a:cxnLst/>
            <a:rect l="l" t="t" r="r" b="b"/>
            <a:pathLst>
              <a:path w="935990" h="0">
                <a:moveTo>
                  <a:pt x="0" y="0"/>
                </a:moveTo>
                <a:lnTo>
                  <a:pt x="935481" y="0"/>
                </a:lnTo>
              </a:path>
            </a:pathLst>
          </a:custGeom>
          <a:ln w="25908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983" y="309118"/>
            <a:ext cx="486537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000000"/>
                </a:solidFill>
              </a:rPr>
              <a:t>BIG </a:t>
            </a:r>
            <a:r>
              <a:rPr dirty="0" sz="4400" spc="-35">
                <a:solidFill>
                  <a:srgbClr val="000000"/>
                </a:solidFill>
              </a:rPr>
              <a:t>MAN</a:t>
            </a:r>
            <a:r>
              <a:rPr dirty="0" sz="4400" spc="-275">
                <a:solidFill>
                  <a:srgbClr val="000000"/>
                </a:solidFill>
              </a:rPr>
              <a:t> </a:t>
            </a:r>
            <a:r>
              <a:rPr dirty="0" sz="4400" spc="-45">
                <a:solidFill>
                  <a:srgbClr val="000000"/>
                </a:solidFill>
              </a:rPr>
              <a:t>LEADERSHIP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80668" y="1677161"/>
            <a:ext cx="4967605" cy="40779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12420" indent="-228600">
              <a:lnSpc>
                <a:spcPts val="3020"/>
              </a:lnSpc>
              <a:spcBef>
                <a:spcPts val="48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 spc="-15" b="0">
                <a:latin typeface="Calibri Light"/>
                <a:cs typeface="Calibri Light"/>
              </a:rPr>
              <a:t>through </a:t>
            </a:r>
            <a:r>
              <a:rPr dirty="0" sz="2800" spc="-10" b="0">
                <a:latin typeface="Calibri Light"/>
                <a:cs typeface="Calibri Light"/>
              </a:rPr>
              <a:t>competition (achieved  </a:t>
            </a:r>
            <a:r>
              <a:rPr dirty="0" sz="2800" spc="-15" b="0">
                <a:latin typeface="Calibri Light"/>
                <a:cs typeface="Calibri Light"/>
              </a:rPr>
              <a:t>status)</a:t>
            </a:r>
            <a:endParaRPr sz="2800">
              <a:latin typeface="Calibri Light"/>
              <a:cs typeface="Calibri Light"/>
            </a:endParaRPr>
          </a:p>
          <a:p>
            <a:pPr marL="241300" indent="-228600">
              <a:lnSpc>
                <a:spcPts val="3204"/>
              </a:lnSpc>
              <a:spcBef>
                <a:spcPts val="63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2800" spc="-20" b="0">
                <a:latin typeface="Calibri Light"/>
                <a:cs typeface="Calibri Light"/>
              </a:rPr>
              <a:t>Broad range </a:t>
            </a:r>
            <a:r>
              <a:rPr dirty="0" sz="2800" spc="-5" b="0">
                <a:latin typeface="Calibri Light"/>
                <a:cs typeface="Calibri Light"/>
              </a:rPr>
              <a:t>of </a:t>
            </a:r>
            <a:r>
              <a:rPr dirty="0" sz="2800" spc="-15" b="0">
                <a:latin typeface="Calibri Light"/>
                <a:cs typeface="Calibri Light"/>
              </a:rPr>
              <a:t>resources </a:t>
            </a:r>
            <a:r>
              <a:rPr dirty="0" sz="2800" spc="-5" b="0">
                <a:latin typeface="Calibri Light"/>
                <a:cs typeface="Calibri Light"/>
              </a:rPr>
              <a:t>in</a:t>
            </a:r>
            <a:r>
              <a:rPr dirty="0" sz="2800" spc="30" b="0">
                <a:latin typeface="Calibri Light"/>
                <a:cs typeface="Calibri Light"/>
              </a:rPr>
              <a:t> </a:t>
            </a:r>
            <a:r>
              <a:rPr dirty="0" sz="2800" spc="-5" b="0">
                <a:latin typeface="Calibri Light"/>
                <a:cs typeface="Calibri Light"/>
              </a:rPr>
              <a:t>the</a:t>
            </a:r>
            <a:endParaRPr sz="2800">
              <a:latin typeface="Calibri Light"/>
              <a:cs typeface="Calibri Light"/>
            </a:endParaRPr>
          </a:p>
          <a:p>
            <a:pPr marL="241300" marR="5715">
              <a:lnSpc>
                <a:spcPct val="89800"/>
              </a:lnSpc>
              <a:spcBef>
                <a:spcPts val="190"/>
              </a:spcBef>
            </a:pPr>
            <a:r>
              <a:rPr dirty="0" sz="2800" spc="-5" b="0">
                <a:latin typeface="Calibri Light"/>
                <a:cs typeface="Calibri Light"/>
              </a:rPr>
              <a:t>‘Big Man’ </a:t>
            </a:r>
            <a:r>
              <a:rPr dirty="0" sz="2800" spc="-35" b="0">
                <a:latin typeface="Calibri Light"/>
                <a:cs typeface="Calibri Light"/>
              </a:rPr>
              <a:t>system </a:t>
            </a:r>
            <a:r>
              <a:rPr dirty="0" sz="2800" spc="2675">
                <a:latin typeface="Wingdings"/>
                <a:cs typeface="Wingdings"/>
              </a:rPr>
              <a:t>→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10" b="0">
                <a:latin typeface="Calibri Light"/>
                <a:cs typeface="Calibri Light"/>
              </a:rPr>
              <a:t>own </a:t>
            </a:r>
            <a:r>
              <a:rPr dirty="0" sz="2800" spc="-5" b="0">
                <a:latin typeface="Calibri Light"/>
                <a:cs typeface="Calibri Light"/>
              </a:rPr>
              <a:t>pigs,  skills in fighting, hunting, </a:t>
            </a:r>
            <a:r>
              <a:rPr dirty="0" sz="2800" spc="-35" b="0">
                <a:latin typeface="Calibri Light"/>
                <a:cs typeface="Calibri Light"/>
              </a:rPr>
              <a:t>sorcery,  </a:t>
            </a:r>
            <a:r>
              <a:rPr dirty="0" sz="2800" spc="-45" b="0">
                <a:latin typeface="Calibri Light"/>
                <a:cs typeface="Calibri Light"/>
              </a:rPr>
              <a:t>oratory, </a:t>
            </a:r>
            <a:r>
              <a:rPr dirty="0" sz="2800" spc="-15" b="0">
                <a:latin typeface="Calibri Light"/>
                <a:cs typeface="Calibri Light"/>
              </a:rPr>
              <a:t>money/program,  </a:t>
            </a:r>
            <a:r>
              <a:rPr dirty="0" sz="2800" spc="-10" b="0">
                <a:latin typeface="Calibri Light"/>
                <a:cs typeface="Calibri Light"/>
              </a:rPr>
              <a:t>skills/knowledge</a:t>
            </a:r>
            <a:endParaRPr sz="2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610"/>
              </a:spcBef>
            </a:pPr>
            <a:r>
              <a:rPr dirty="0" sz="2000" spc="-15">
                <a:latin typeface="Calibri"/>
                <a:cs typeface="Calibri"/>
              </a:rPr>
              <a:t>Ref: </a:t>
            </a:r>
            <a:r>
              <a:rPr dirty="0" sz="2000" spc="-5">
                <a:latin typeface="Calibri"/>
                <a:cs typeface="Calibri"/>
              </a:rPr>
              <a:t>Standish </a:t>
            </a:r>
            <a:r>
              <a:rPr dirty="0" sz="2000">
                <a:latin typeface="Calibri"/>
                <a:cs typeface="Calibri"/>
              </a:rPr>
              <a:t>2007; Alua 2006; </a:t>
            </a:r>
            <a:r>
              <a:rPr dirty="0" sz="2000" spc="-5">
                <a:latin typeface="Calibri"/>
                <a:cs typeface="Calibri"/>
              </a:rPr>
              <a:t>Mansoben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1995;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Sahlins</a:t>
            </a:r>
            <a:r>
              <a:rPr dirty="0" sz="2000">
                <a:latin typeface="Calibri"/>
                <a:cs typeface="Calibri"/>
              </a:rPr>
              <a:t> 1963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4247" y="1121664"/>
            <a:ext cx="6153911" cy="461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155" y="1193672"/>
            <a:ext cx="4639945" cy="4229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10">
                <a:latin typeface="Calibri"/>
                <a:cs typeface="Calibri"/>
              </a:rPr>
              <a:t>“Generous” </a:t>
            </a:r>
            <a:r>
              <a:rPr dirty="0" sz="2600">
                <a:latin typeface="Calibri"/>
                <a:cs typeface="Calibri"/>
              </a:rPr>
              <a:t>Big Man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leadership: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241300" marR="182245" indent="-228600">
              <a:lnSpc>
                <a:spcPts val="25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Ability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 spc="-5">
                <a:latin typeface="Calibri"/>
                <a:cs typeface="Calibri"/>
              </a:rPr>
              <a:t>accumulate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resources 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5">
                <a:latin typeface="Calibri"/>
                <a:cs typeface="Calibri"/>
              </a:rPr>
              <a:t>distribute </a:t>
            </a:r>
            <a:r>
              <a:rPr dirty="0" sz="2600">
                <a:latin typeface="Calibri"/>
                <a:cs typeface="Calibri"/>
              </a:rPr>
              <a:t>these equally </a:t>
            </a:r>
            <a:r>
              <a:rPr dirty="0" sz="2600" spc="-15">
                <a:latin typeface="Calibri"/>
                <a:cs typeface="Calibri"/>
              </a:rPr>
              <a:t>to  </a:t>
            </a:r>
            <a:r>
              <a:rPr dirty="0" sz="2600" spc="-10">
                <a:latin typeface="Calibri"/>
                <a:cs typeface="Calibri"/>
              </a:rPr>
              <a:t>members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Community decision </a:t>
            </a:r>
            <a:r>
              <a:rPr dirty="0" sz="2600">
                <a:latin typeface="Calibri"/>
                <a:cs typeface="Calibri"/>
              </a:rPr>
              <a:t>making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was  </a:t>
            </a:r>
            <a:r>
              <a:rPr dirty="0" sz="2600" spc="-5">
                <a:latin typeface="Calibri"/>
                <a:cs typeface="Calibri"/>
              </a:rPr>
              <a:t>predominantly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consensual</a:t>
            </a:r>
            <a:endParaRPr sz="2600">
              <a:latin typeface="Calibri"/>
              <a:cs typeface="Calibri"/>
            </a:endParaRPr>
          </a:p>
          <a:p>
            <a:pPr marL="241300" marR="562610" indent="-228600">
              <a:lnSpc>
                <a:spcPts val="2500"/>
              </a:lnSpc>
              <a:spcBef>
                <a:spcPts val="969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Community-oriented </a:t>
            </a:r>
            <a:r>
              <a:rPr dirty="0" sz="2600">
                <a:latin typeface="Calibri"/>
                <a:cs typeface="Calibri"/>
              </a:rPr>
              <a:t>type</a:t>
            </a:r>
            <a:r>
              <a:rPr dirty="0" sz="2600" spc="-1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  leadership</a:t>
            </a:r>
            <a:endParaRPr sz="2600">
              <a:latin typeface="Calibri"/>
              <a:cs typeface="Calibri"/>
            </a:endParaRPr>
          </a:p>
          <a:p>
            <a:pPr marL="241300" marR="298450" indent="-228600">
              <a:lnSpc>
                <a:spcPct val="80000"/>
              </a:lnSpc>
              <a:spcBef>
                <a:spcPts val="102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Relatively </a:t>
            </a:r>
            <a:r>
              <a:rPr dirty="0" sz="2600">
                <a:latin typeface="Calibri"/>
                <a:cs typeface="Calibri"/>
              </a:rPr>
              <a:t>equal </a:t>
            </a:r>
            <a:r>
              <a:rPr dirty="0" sz="2600" spc="-5">
                <a:latin typeface="Calibri"/>
                <a:cs typeface="Calibri"/>
              </a:rPr>
              <a:t>distribution</a:t>
            </a:r>
            <a:r>
              <a:rPr dirty="0" sz="2600" spc="-1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of  </a:t>
            </a:r>
            <a:r>
              <a:rPr dirty="0" sz="2600" spc="-10">
                <a:latin typeface="Calibri"/>
                <a:cs typeface="Calibri"/>
              </a:rPr>
              <a:t>resources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155" y="1220799"/>
            <a:ext cx="4786630" cy="3650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Calibri"/>
                <a:cs typeface="Calibri"/>
              </a:rPr>
              <a:t>“Coercive” </a:t>
            </a:r>
            <a:r>
              <a:rPr dirty="0" sz="2800" spc="-5">
                <a:latin typeface="Calibri"/>
                <a:cs typeface="Calibri"/>
              </a:rPr>
              <a:t>Big Man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Leadership: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41300" marR="313055" indent="-228600">
              <a:lnSpc>
                <a:spcPts val="3020"/>
              </a:lnSpc>
              <a:spcBef>
                <a:spcPts val="18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35">
                <a:latin typeface="Calibri"/>
                <a:cs typeface="Calibri"/>
              </a:rPr>
              <a:t>Warfare </a:t>
            </a:r>
            <a:r>
              <a:rPr dirty="0" sz="2800" spc="-10">
                <a:latin typeface="Calibri"/>
                <a:cs typeface="Calibri"/>
              </a:rPr>
              <a:t>skills: aggressive </a:t>
            </a:r>
            <a:r>
              <a:rPr dirty="0" sz="2800" spc="-5">
                <a:latin typeface="Calibri"/>
                <a:cs typeface="Calibri"/>
              </a:rPr>
              <a:t>and  </a:t>
            </a:r>
            <a:r>
              <a:rPr dirty="0" sz="2800" spc="-20">
                <a:latin typeface="Calibri"/>
                <a:cs typeface="Calibri"/>
              </a:rPr>
              <a:t>strong </a:t>
            </a:r>
            <a:r>
              <a:rPr dirty="0" sz="2800" spc="-5">
                <a:latin typeface="Calibri"/>
                <a:cs typeface="Calibri"/>
              </a:rPr>
              <a:t>Big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Man</a:t>
            </a:r>
            <a:endParaRPr sz="2800">
              <a:latin typeface="Calibri"/>
              <a:cs typeface="Calibri"/>
            </a:endParaRPr>
          </a:p>
          <a:p>
            <a:pPr marL="241300" marR="230504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Failure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equally </a:t>
            </a:r>
            <a:r>
              <a:rPr dirty="0" sz="2800" spc="-15">
                <a:latin typeface="Calibri"/>
                <a:cs typeface="Calibri"/>
              </a:rPr>
              <a:t>distribute  resources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>
                <a:latin typeface="Calibri"/>
                <a:cs typeface="Calibri"/>
              </a:rPr>
              <a:t>all </a:t>
            </a:r>
            <a:r>
              <a:rPr dirty="0" sz="2800" spc="-5">
                <a:latin typeface="Calibri"/>
                <a:cs typeface="Calibri"/>
              </a:rPr>
              <a:t>clan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8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Opposition, conflict, </a:t>
            </a:r>
            <a:r>
              <a:rPr dirty="0" sz="2800" spc="-25">
                <a:latin typeface="Calibri"/>
                <a:cs typeface="Calibri"/>
              </a:rPr>
              <a:t>warfare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55">
                <a:latin typeface="Wingdings"/>
                <a:cs typeface="Wingdings"/>
              </a:rPr>
              <a:t>→</a:t>
            </a:r>
            <a:endParaRPr sz="2800">
              <a:latin typeface="Wingdings"/>
              <a:cs typeface="Wingdings"/>
            </a:endParaRPr>
          </a:p>
          <a:p>
            <a:pPr algn="ctr" marR="5080">
              <a:lnSpc>
                <a:spcPts val="3180"/>
              </a:lnSpc>
            </a:pPr>
            <a:r>
              <a:rPr dirty="0" sz="2800" spc="-10">
                <a:latin typeface="Calibri"/>
                <a:cs typeface="Calibri"/>
              </a:rPr>
              <a:t>“Baku </a:t>
            </a:r>
            <a:r>
              <a:rPr dirty="0" sz="2800" spc="-35">
                <a:latin typeface="Calibri"/>
                <a:cs typeface="Calibri"/>
              </a:rPr>
              <a:t>mulut”, </a:t>
            </a:r>
            <a:r>
              <a:rPr dirty="0" sz="2800" spc="-10">
                <a:latin typeface="Calibri"/>
                <a:cs typeface="Calibri"/>
              </a:rPr>
              <a:t>“Baku</a:t>
            </a:r>
            <a:r>
              <a:rPr dirty="0" sz="2800" spc="8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hantam”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8444" y="1411224"/>
            <a:ext cx="5684520" cy="375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480" y="1003830"/>
            <a:ext cx="5010785" cy="42462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800" spc="-15">
                <a:latin typeface="Calibri"/>
                <a:cs typeface="Calibri"/>
              </a:rPr>
              <a:t>Chieftaincy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leadership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Chief </a:t>
            </a:r>
            <a:r>
              <a:rPr dirty="0" sz="2800" spc="-10">
                <a:latin typeface="Calibri"/>
                <a:cs typeface="Calibri"/>
              </a:rPr>
              <a:t>comes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position of  power </a:t>
            </a:r>
            <a:r>
              <a:rPr dirty="0" sz="2800" spc="-15">
                <a:latin typeface="Calibri"/>
                <a:cs typeface="Calibri"/>
              </a:rPr>
              <a:t>by </a:t>
            </a:r>
            <a:r>
              <a:rPr dirty="0" sz="2800" spc="-10">
                <a:latin typeface="Calibri"/>
                <a:cs typeface="Calibri"/>
              </a:rPr>
              <a:t>inheritance </a:t>
            </a:r>
            <a:r>
              <a:rPr dirty="0" sz="2800" spc="-5">
                <a:latin typeface="Calibri"/>
                <a:cs typeface="Calibri"/>
              </a:rPr>
              <a:t>or </a:t>
            </a:r>
            <a:r>
              <a:rPr dirty="0" sz="2800" spc="-10">
                <a:latin typeface="Calibri"/>
                <a:cs typeface="Calibri"/>
              </a:rPr>
              <a:t>ascribed  </a:t>
            </a:r>
            <a:r>
              <a:rPr dirty="0" sz="2800" spc="-20">
                <a:latin typeface="Calibri"/>
                <a:cs typeface="Calibri"/>
              </a:rPr>
              <a:t>status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 i="1">
                <a:latin typeface="Calibri"/>
                <a:cs typeface="Calibri"/>
              </a:rPr>
              <a:t>Ondoafi/ondofolo</a:t>
            </a:r>
            <a:endParaRPr sz="2800">
              <a:latin typeface="Calibri"/>
              <a:cs typeface="Calibri"/>
            </a:endParaRPr>
          </a:p>
          <a:p>
            <a:pPr marL="241300" marR="5892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Centralised, </a:t>
            </a:r>
            <a:r>
              <a:rPr dirty="0" sz="2800" spc="-15">
                <a:latin typeface="Calibri"/>
                <a:cs typeface="Calibri"/>
              </a:rPr>
              <a:t>hierarchical, </a:t>
            </a:r>
            <a:r>
              <a:rPr dirty="0" sz="2800" spc="-5">
                <a:latin typeface="Calibri"/>
                <a:cs typeface="Calibri"/>
              </a:rPr>
              <a:t>and  less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competitive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“Elite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meetings”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Gossips,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rumours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67984" y="1740407"/>
            <a:ext cx="6003036" cy="3377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3767" y="12699"/>
            <a:ext cx="8284845" cy="6845300"/>
          </a:xfrm>
          <a:custGeom>
            <a:avLst/>
            <a:gdLst/>
            <a:ahLst/>
            <a:cxnLst/>
            <a:rect l="l" t="t" r="r" b="b"/>
            <a:pathLst>
              <a:path w="8284845" h="6845300">
                <a:moveTo>
                  <a:pt x="6466332" y="0"/>
                </a:moveTo>
                <a:lnTo>
                  <a:pt x="1818132" y="0"/>
                </a:lnTo>
                <a:lnTo>
                  <a:pt x="1625643" y="127000"/>
                </a:lnTo>
                <a:lnTo>
                  <a:pt x="1587805" y="165100"/>
                </a:lnTo>
                <a:lnTo>
                  <a:pt x="1513183" y="215900"/>
                </a:lnTo>
                <a:lnTo>
                  <a:pt x="1476405" y="254000"/>
                </a:lnTo>
                <a:lnTo>
                  <a:pt x="1439988" y="279400"/>
                </a:lnTo>
                <a:lnTo>
                  <a:pt x="1403935" y="317500"/>
                </a:lnTo>
                <a:lnTo>
                  <a:pt x="1368250" y="342900"/>
                </a:lnTo>
                <a:lnTo>
                  <a:pt x="1332936" y="381000"/>
                </a:lnTo>
                <a:lnTo>
                  <a:pt x="1297998" y="406400"/>
                </a:lnTo>
                <a:lnTo>
                  <a:pt x="1263438" y="444500"/>
                </a:lnTo>
                <a:lnTo>
                  <a:pt x="1229261" y="482600"/>
                </a:lnTo>
                <a:lnTo>
                  <a:pt x="1195469" y="508000"/>
                </a:lnTo>
                <a:lnTo>
                  <a:pt x="1162067" y="546100"/>
                </a:lnTo>
                <a:lnTo>
                  <a:pt x="1129058" y="584200"/>
                </a:lnTo>
                <a:lnTo>
                  <a:pt x="1096446" y="609600"/>
                </a:lnTo>
                <a:lnTo>
                  <a:pt x="1064234" y="647700"/>
                </a:lnTo>
                <a:lnTo>
                  <a:pt x="1032427" y="685800"/>
                </a:lnTo>
                <a:lnTo>
                  <a:pt x="1001027" y="723900"/>
                </a:lnTo>
                <a:lnTo>
                  <a:pt x="970038" y="762000"/>
                </a:lnTo>
                <a:lnTo>
                  <a:pt x="939465" y="800100"/>
                </a:lnTo>
                <a:lnTo>
                  <a:pt x="909309" y="838200"/>
                </a:lnTo>
                <a:lnTo>
                  <a:pt x="879576" y="876300"/>
                </a:lnTo>
                <a:lnTo>
                  <a:pt x="850269" y="914400"/>
                </a:lnTo>
                <a:lnTo>
                  <a:pt x="821391" y="952500"/>
                </a:lnTo>
                <a:lnTo>
                  <a:pt x="792946" y="990600"/>
                </a:lnTo>
                <a:lnTo>
                  <a:pt x="764938" y="1028700"/>
                </a:lnTo>
                <a:lnTo>
                  <a:pt x="737370" y="1066800"/>
                </a:lnTo>
                <a:lnTo>
                  <a:pt x="710246" y="1104900"/>
                </a:lnTo>
                <a:lnTo>
                  <a:pt x="683569" y="1143000"/>
                </a:lnTo>
                <a:lnTo>
                  <a:pt x="657343" y="1181100"/>
                </a:lnTo>
                <a:lnTo>
                  <a:pt x="631572" y="1219200"/>
                </a:lnTo>
                <a:lnTo>
                  <a:pt x="606260" y="1270000"/>
                </a:lnTo>
                <a:lnTo>
                  <a:pt x="581409" y="1308100"/>
                </a:lnTo>
                <a:lnTo>
                  <a:pt x="557025" y="1346200"/>
                </a:lnTo>
                <a:lnTo>
                  <a:pt x="533109" y="1384300"/>
                </a:lnTo>
                <a:lnTo>
                  <a:pt x="509666" y="1435100"/>
                </a:lnTo>
                <a:lnTo>
                  <a:pt x="486700" y="1473200"/>
                </a:lnTo>
                <a:lnTo>
                  <a:pt x="464213" y="1511300"/>
                </a:lnTo>
                <a:lnTo>
                  <a:pt x="442211" y="1562100"/>
                </a:lnTo>
                <a:lnTo>
                  <a:pt x="420695" y="1600200"/>
                </a:lnTo>
                <a:lnTo>
                  <a:pt x="399671" y="1651000"/>
                </a:lnTo>
                <a:lnTo>
                  <a:pt x="379141" y="1689100"/>
                </a:lnTo>
                <a:lnTo>
                  <a:pt x="359110" y="1727200"/>
                </a:lnTo>
                <a:lnTo>
                  <a:pt x="339580" y="1778000"/>
                </a:lnTo>
                <a:lnTo>
                  <a:pt x="320556" y="1816100"/>
                </a:lnTo>
                <a:lnTo>
                  <a:pt x="302040" y="1866900"/>
                </a:lnTo>
                <a:lnTo>
                  <a:pt x="284038" y="1917700"/>
                </a:lnTo>
                <a:lnTo>
                  <a:pt x="266552" y="1955800"/>
                </a:lnTo>
                <a:lnTo>
                  <a:pt x="249585" y="2006600"/>
                </a:lnTo>
                <a:lnTo>
                  <a:pt x="233142" y="2044700"/>
                </a:lnTo>
                <a:lnTo>
                  <a:pt x="217227" y="2095500"/>
                </a:lnTo>
                <a:lnTo>
                  <a:pt x="201842" y="2146300"/>
                </a:lnTo>
                <a:lnTo>
                  <a:pt x="186991" y="2184400"/>
                </a:lnTo>
                <a:lnTo>
                  <a:pt x="172679" y="2235200"/>
                </a:lnTo>
                <a:lnTo>
                  <a:pt x="158908" y="2286000"/>
                </a:lnTo>
                <a:lnTo>
                  <a:pt x="145682" y="2324100"/>
                </a:lnTo>
                <a:lnTo>
                  <a:pt x="133005" y="2374900"/>
                </a:lnTo>
                <a:lnTo>
                  <a:pt x="120881" y="2425700"/>
                </a:lnTo>
                <a:lnTo>
                  <a:pt x="109313" y="2476500"/>
                </a:lnTo>
                <a:lnTo>
                  <a:pt x="98305" y="2527300"/>
                </a:lnTo>
                <a:lnTo>
                  <a:pt x="87860" y="2565400"/>
                </a:lnTo>
                <a:lnTo>
                  <a:pt x="77982" y="2616200"/>
                </a:lnTo>
                <a:lnTo>
                  <a:pt x="68674" y="2667000"/>
                </a:lnTo>
                <a:lnTo>
                  <a:pt x="59941" y="2717800"/>
                </a:lnTo>
                <a:lnTo>
                  <a:pt x="51786" y="2768600"/>
                </a:lnTo>
                <a:lnTo>
                  <a:pt x="44212" y="2819400"/>
                </a:lnTo>
                <a:lnTo>
                  <a:pt x="37223" y="2870200"/>
                </a:lnTo>
                <a:lnTo>
                  <a:pt x="30823" y="2921000"/>
                </a:lnTo>
                <a:lnTo>
                  <a:pt x="25016" y="2959100"/>
                </a:lnTo>
                <a:lnTo>
                  <a:pt x="19804" y="3009900"/>
                </a:lnTo>
                <a:lnTo>
                  <a:pt x="15192" y="3060700"/>
                </a:lnTo>
                <a:lnTo>
                  <a:pt x="11183" y="3111500"/>
                </a:lnTo>
                <a:lnTo>
                  <a:pt x="7781" y="3162300"/>
                </a:lnTo>
                <a:lnTo>
                  <a:pt x="4989" y="3213100"/>
                </a:lnTo>
                <a:lnTo>
                  <a:pt x="2812" y="3263900"/>
                </a:lnTo>
                <a:lnTo>
                  <a:pt x="1252" y="3314700"/>
                </a:lnTo>
                <a:lnTo>
                  <a:pt x="313" y="3365500"/>
                </a:lnTo>
                <a:lnTo>
                  <a:pt x="0" y="3429000"/>
                </a:lnTo>
                <a:lnTo>
                  <a:pt x="313" y="3479800"/>
                </a:lnTo>
                <a:lnTo>
                  <a:pt x="1252" y="3530600"/>
                </a:lnTo>
                <a:lnTo>
                  <a:pt x="2812" y="3581400"/>
                </a:lnTo>
                <a:lnTo>
                  <a:pt x="4989" y="3632200"/>
                </a:lnTo>
                <a:lnTo>
                  <a:pt x="7781" y="3683000"/>
                </a:lnTo>
                <a:lnTo>
                  <a:pt x="11183" y="3733800"/>
                </a:lnTo>
                <a:lnTo>
                  <a:pt x="15192" y="3784600"/>
                </a:lnTo>
                <a:lnTo>
                  <a:pt x="19804" y="3835400"/>
                </a:lnTo>
                <a:lnTo>
                  <a:pt x="25016" y="3886200"/>
                </a:lnTo>
                <a:lnTo>
                  <a:pt x="30823" y="3924300"/>
                </a:lnTo>
                <a:lnTo>
                  <a:pt x="37223" y="3975100"/>
                </a:lnTo>
                <a:lnTo>
                  <a:pt x="44212" y="4025900"/>
                </a:lnTo>
                <a:lnTo>
                  <a:pt x="51786" y="4076700"/>
                </a:lnTo>
                <a:lnTo>
                  <a:pt x="59941" y="4127500"/>
                </a:lnTo>
                <a:lnTo>
                  <a:pt x="68674" y="4178300"/>
                </a:lnTo>
                <a:lnTo>
                  <a:pt x="77982" y="4229100"/>
                </a:lnTo>
                <a:lnTo>
                  <a:pt x="87860" y="4279900"/>
                </a:lnTo>
                <a:lnTo>
                  <a:pt x="98305" y="4318000"/>
                </a:lnTo>
                <a:lnTo>
                  <a:pt x="109313" y="4368800"/>
                </a:lnTo>
                <a:lnTo>
                  <a:pt x="120881" y="4419600"/>
                </a:lnTo>
                <a:lnTo>
                  <a:pt x="133005" y="4470400"/>
                </a:lnTo>
                <a:lnTo>
                  <a:pt x="145682" y="4521200"/>
                </a:lnTo>
                <a:lnTo>
                  <a:pt x="158908" y="4559300"/>
                </a:lnTo>
                <a:lnTo>
                  <a:pt x="172679" y="4610100"/>
                </a:lnTo>
                <a:lnTo>
                  <a:pt x="186991" y="4660900"/>
                </a:lnTo>
                <a:lnTo>
                  <a:pt x="201842" y="4699000"/>
                </a:lnTo>
                <a:lnTo>
                  <a:pt x="217227" y="4749800"/>
                </a:lnTo>
                <a:lnTo>
                  <a:pt x="233142" y="4800600"/>
                </a:lnTo>
                <a:lnTo>
                  <a:pt x="249585" y="4838700"/>
                </a:lnTo>
                <a:lnTo>
                  <a:pt x="266552" y="4889500"/>
                </a:lnTo>
                <a:lnTo>
                  <a:pt x="284038" y="4927600"/>
                </a:lnTo>
                <a:lnTo>
                  <a:pt x="302040" y="4978400"/>
                </a:lnTo>
                <a:lnTo>
                  <a:pt x="320556" y="5029200"/>
                </a:lnTo>
                <a:lnTo>
                  <a:pt x="339580" y="5067300"/>
                </a:lnTo>
                <a:lnTo>
                  <a:pt x="359110" y="5118100"/>
                </a:lnTo>
                <a:lnTo>
                  <a:pt x="379141" y="5156200"/>
                </a:lnTo>
                <a:lnTo>
                  <a:pt x="399671" y="5194300"/>
                </a:lnTo>
                <a:lnTo>
                  <a:pt x="420695" y="5245100"/>
                </a:lnTo>
                <a:lnTo>
                  <a:pt x="442211" y="5283200"/>
                </a:lnTo>
                <a:lnTo>
                  <a:pt x="464213" y="5334000"/>
                </a:lnTo>
                <a:lnTo>
                  <a:pt x="486700" y="5372100"/>
                </a:lnTo>
                <a:lnTo>
                  <a:pt x="509666" y="5410200"/>
                </a:lnTo>
                <a:lnTo>
                  <a:pt x="533109" y="5461000"/>
                </a:lnTo>
                <a:lnTo>
                  <a:pt x="557025" y="5499100"/>
                </a:lnTo>
                <a:lnTo>
                  <a:pt x="581409" y="5537200"/>
                </a:lnTo>
                <a:lnTo>
                  <a:pt x="606260" y="5575300"/>
                </a:lnTo>
                <a:lnTo>
                  <a:pt x="631572" y="5626100"/>
                </a:lnTo>
                <a:lnTo>
                  <a:pt x="657343" y="5664200"/>
                </a:lnTo>
                <a:lnTo>
                  <a:pt x="683569" y="5702300"/>
                </a:lnTo>
                <a:lnTo>
                  <a:pt x="710246" y="5740400"/>
                </a:lnTo>
                <a:lnTo>
                  <a:pt x="737370" y="5778500"/>
                </a:lnTo>
                <a:lnTo>
                  <a:pt x="764938" y="5816600"/>
                </a:lnTo>
                <a:lnTo>
                  <a:pt x="792946" y="5854700"/>
                </a:lnTo>
                <a:lnTo>
                  <a:pt x="821391" y="5892800"/>
                </a:lnTo>
                <a:lnTo>
                  <a:pt x="850269" y="5930900"/>
                </a:lnTo>
                <a:lnTo>
                  <a:pt x="879576" y="5969000"/>
                </a:lnTo>
                <a:lnTo>
                  <a:pt x="909309" y="6007100"/>
                </a:lnTo>
                <a:lnTo>
                  <a:pt x="939465" y="6045200"/>
                </a:lnTo>
                <a:lnTo>
                  <a:pt x="970038" y="6083300"/>
                </a:lnTo>
                <a:lnTo>
                  <a:pt x="1001027" y="6121400"/>
                </a:lnTo>
                <a:lnTo>
                  <a:pt x="1032427" y="6159500"/>
                </a:lnTo>
                <a:lnTo>
                  <a:pt x="1064234" y="6197600"/>
                </a:lnTo>
                <a:lnTo>
                  <a:pt x="1096446" y="6235700"/>
                </a:lnTo>
                <a:lnTo>
                  <a:pt x="1129058" y="6261100"/>
                </a:lnTo>
                <a:lnTo>
                  <a:pt x="1162067" y="6299200"/>
                </a:lnTo>
                <a:lnTo>
                  <a:pt x="1195469" y="6337300"/>
                </a:lnTo>
                <a:lnTo>
                  <a:pt x="1229261" y="6362700"/>
                </a:lnTo>
                <a:lnTo>
                  <a:pt x="1263438" y="6400800"/>
                </a:lnTo>
                <a:lnTo>
                  <a:pt x="1297998" y="6438900"/>
                </a:lnTo>
                <a:lnTo>
                  <a:pt x="1332936" y="6464300"/>
                </a:lnTo>
                <a:lnTo>
                  <a:pt x="1368250" y="6502400"/>
                </a:lnTo>
                <a:lnTo>
                  <a:pt x="1403935" y="6527800"/>
                </a:lnTo>
                <a:lnTo>
                  <a:pt x="1439988" y="6565900"/>
                </a:lnTo>
                <a:lnTo>
                  <a:pt x="1476405" y="6591300"/>
                </a:lnTo>
                <a:lnTo>
                  <a:pt x="1513183" y="6629400"/>
                </a:lnTo>
                <a:lnTo>
                  <a:pt x="1587805" y="6680200"/>
                </a:lnTo>
                <a:lnTo>
                  <a:pt x="1625643" y="6718300"/>
                </a:lnTo>
                <a:lnTo>
                  <a:pt x="1818132" y="6845300"/>
                </a:lnTo>
                <a:lnTo>
                  <a:pt x="6466332" y="6845300"/>
                </a:lnTo>
                <a:lnTo>
                  <a:pt x="6658820" y="6718300"/>
                </a:lnTo>
                <a:lnTo>
                  <a:pt x="6696658" y="6680200"/>
                </a:lnTo>
                <a:lnTo>
                  <a:pt x="6771280" y="6629400"/>
                </a:lnTo>
                <a:lnTo>
                  <a:pt x="6808058" y="6591300"/>
                </a:lnTo>
                <a:lnTo>
                  <a:pt x="6844475" y="6565900"/>
                </a:lnTo>
                <a:lnTo>
                  <a:pt x="6880528" y="6527800"/>
                </a:lnTo>
                <a:lnTo>
                  <a:pt x="6916213" y="6502400"/>
                </a:lnTo>
                <a:lnTo>
                  <a:pt x="6951527" y="6464300"/>
                </a:lnTo>
                <a:lnTo>
                  <a:pt x="6986465" y="6438900"/>
                </a:lnTo>
                <a:lnTo>
                  <a:pt x="7021025" y="6400800"/>
                </a:lnTo>
                <a:lnTo>
                  <a:pt x="7055202" y="6362700"/>
                </a:lnTo>
                <a:lnTo>
                  <a:pt x="7088994" y="6337300"/>
                </a:lnTo>
                <a:lnTo>
                  <a:pt x="7122396" y="6299200"/>
                </a:lnTo>
                <a:lnTo>
                  <a:pt x="7155405" y="6261100"/>
                </a:lnTo>
                <a:lnTo>
                  <a:pt x="7188017" y="6235700"/>
                </a:lnTo>
                <a:lnTo>
                  <a:pt x="7220229" y="6197600"/>
                </a:lnTo>
                <a:lnTo>
                  <a:pt x="7252036" y="6159500"/>
                </a:lnTo>
                <a:lnTo>
                  <a:pt x="7283436" y="6121400"/>
                </a:lnTo>
                <a:lnTo>
                  <a:pt x="7314425" y="6083300"/>
                </a:lnTo>
                <a:lnTo>
                  <a:pt x="7344998" y="6045200"/>
                </a:lnTo>
                <a:lnTo>
                  <a:pt x="7375154" y="6007100"/>
                </a:lnTo>
                <a:lnTo>
                  <a:pt x="7404887" y="5969000"/>
                </a:lnTo>
                <a:lnTo>
                  <a:pt x="7434194" y="5930900"/>
                </a:lnTo>
                <a:lnTo>
                  <a:pt x="7463072" y="5892800"/>
                </a:lnTo>
                <a:lnTo>
                  <a:pt x="7491517" y="5854700"/>
                </a:lnTo>
                <a:lnTo>
                  <a:pt x="7519525" y="5816600"/>
                </a:lnTo>
                <a:lnTo>
                  <a:pt x="7547093" y="5778500"/>
                </a:lnTo>
                <a:lnTo>
                  <a:pt x="7574217" y="5740400"/>
                </a:lnTo>
                <a:lnTo>
                  <a:pt x="7600894" y="5702300"/>
                </a:lnTo>
                <a:lnTo>
                  <a:pt x="7627120" y="5664200"/>
                </a:lnTo>
                <a:lnTo>
                  <a:pt x="7652891" y="5626100"/>
                </a:lnTo>
                <a:lnTo>
                  <a:pt x="7678203" y="5575300"/>
                </a:lnTo>
                <a:lnTo>
                  <a:pt x="7703054" y="5537200"/>
                </a:lnTo>
                <a:lnTo>
                  <a:pt x="7727438" y="5499100"/>
                </a:lnTo>
                <a:lnTo>
                  <a:pt x="7751354" y="5461000"/>
                </a:lnTo>
                <a:lnTo>
                  <a:pt x="7774797" y="5410200"/>
                </a:lnTo>
                <a:lnTo>
                  <a:pt x="7797763" y="5372100"/>
                </a:lnTo>
                <a:lnTo>
                  <a:pt x="7820250" y="5334000"/>
                </a:lnTo>
                <a:lnTo>
                  <a:pt x="7842252" y="5283200"/>
                </a:lnTo>
                <a:lnTo>
                  <a:pt x="7863768" y="5245100"/>
                </a:lnTo>
                <a:lnTo>
                  <a:pt x="7884792" y="5194300"/>
                </a:lnTo>
                <a:lnTo>
                  <a:pt x="7905322" y="5156200"/>
                </a:lnTo>
                <a:lnTo>
                  <a:pt x="7925353" y="5118100"/>
                </a:lnTo>
                <a:lnTo>
                  <a:pt x="7944883" y="5067300"/>
                </a:lnTo>
                <a:lnTo>
                  <a:pt x="7963907" y="5029200"/>
                </a:lnTo>
                <a:lnTo>
                  <a:pt x="7982423" y="4978400"/>
                </a:lnTo>
                <a:lnTo>
                  <a:pt x="8000425" y="4927600"/>
                </a:lnTo>
                <a:lnTo>
                  <a:pt x="8017911" y="4889500"/>
                </a:lnTo>
                <a:lnTo>
                  <a:pt x="8034878" y="4838700"/>
                </a:lnTo>
                <a:lnTo>
                  <a:pt x="8051321" y="4800600"/>
                </a:lnTo>
                <a:lnTo>
                  <a:pt x="8067236" y="4749800"/>
                </a:lnTo>
                <a:lnTo>
                  <a:pt x="8082621" y="4699000"/>
                </a:lnTo>
                <a:lnTo>
                  <a:pt x="8097472" y="4660900"/>
                </a:lnTo>
                <a:lnTo>
                  <a:pt x="8111784" y="4610100"/>
                </a:lnTo>
                <a:lnTo>
                  <a:pt x="8125555" y="4559300"/>
                </a:lnTo>
                <a:lnTo>
                  <a:pt x="8138781" y="4521200"/>
                </a:lnTo>
                <a:lnTo>
                  <a:pt x="8151458" y="4470400"/>
                </a:lnTo>
                <a:lnTo>
                  <a:pt x="8163582" y="4419600"/>
                </a:lnTo>
                <a:lnTo>
                  <a:pt x="8175150" y="4368800"/>
                </a:lnTo>
                <a:lnTo>
                  <a:pt x="8186158" y="4318000"/>
                </a:lnTo>
                <a:lnTo>
                  <a:pt x="8196603" y="4279900"/>
                </a:lnTo>
                <a:lnTo>
                  <a:pt x="8206481" y="4229100"/>
                </a:lnTo>
                <a:lnTo>
                  <a:pt x="8215789" y="4178300"/>
                </a:lnTo>
                <a:lnTo>
                  <a:pt x="8224522" y="4127500"/>
                </a:lnTo>
                <a:lnTo>
                  <a:pt x="8232677" y="4076700"/>
                </a:lnTo>
                <a:lnTo>
                  <a:pt x="8240251" y="4025900"/>
                </a:lnTo>
                <a:lnTo>
                  <a:pt x="8247240" y="3975100"/>
                </a:lnTo>
                <a:lnTo>
                  <a:pt x="8253640" y="3924300"/>
                </a:lnTo>
                <a:lnTo>
                  <a:pt x="8259447" y="3886200"/>
                </a:lnTo>
                <a:lnTo>
                  <a:pt x="8264659" y="3835400"/>
                </a:lnTo>
                <a:lnTo>
                  <a:pt x="8269271" y="3784600"/>
                </a:lnTo>
                <a:lnTo>
                  <a:pt x="8273280" y="3733800"/>
                </a:lnTo>
                <a:lnTo>
                  <a:pt x="8276682" y="3683000"/>
                </a:lnTo>
                <a:lnTo>
                  <a:pt x="8279474" y="3632200"/>
                </a:lnTo>
                <a:lnTo>
                  <a:pt x="8281651" y="3581400"/>
                </a:lnTo>
                <a:lnTo>
                  <a:pt x="8283211" y="3530600"/>
                </a:lnTo>
                <a:lnTo>
                  <a:pt x="8284150" y="3479800"/>
                </a:lnTo>
                <a:lnTo>
                  <a:pt x="8284463" y="3429000"/>
                </a:lnTo>
                <a:lnTo>
                  <a:pt x="8284150" y="3365500"/>
                </a:lnTo>
                <a:lnTo>
                  <a:pt x="8283211" y="3314700"/>
                </a:lnTo>
                <a:lnTo>
                  <a:pt x="8281651" y="3263900"/>
                </a:lnTo>
                <a:lnTo>
                  <a:pt x="8279474" y="3213100"/>
                </a:lnTo>
                <a:lnTo>
                  <a:pt x="8276682" y="3162300"/>
                </a:lnTo>
                <a:lnTo>
                  <a:pt x="8273280" y="3111500"/>
                </a:lnTo>
                <a:lnTo>
                  <a:pt x="8269271" y="3060700"/>
                </a:lnTo>
                <a:lnTo>
                  <a:pt x="8264659" y="3009900"/>
                </a:lnTo>
                <a:lnTo>
                  <a:pt x="8259447" y="2959100"/>
                </a:lnTo>
                <a:lnTo>
                  <a:pt x="8253640" y="2921000"/>
                </a:lnTo>
                <a:lnTo>
                  <a:pt x="8247240" y="2870200"/>
                </a:lnTo>
                <a:lnTo>
                  <a:pt x="8240251" y="2819400"/>
                </a:lnTo>
                <a:lnTo>
                  <a:pt x="8232677" y="2768600"/>
                </a:lnTo>
                <a:lnTo>
                  <a:pt x="8224522" y="2717800"/>
                </a:lnTo>
                <a:lnTo>
                  <a:pt x="8215789" y="2667000"/>
                </a:lnTo>
                <a:lnTo>
                  <a:pt x="8206481" y="2616200"/>
                </a:lnTo>
                <a:lnTo>
                  <a:pt x="8196603" y="2565400"/>
                </a:lnTo>
                <a:lnTo>
                  <a:pt x="8186158" y="2527300"/>
                </a:lnTo>
                <a:lnTo>
                  <a:pt x="8175150" y="2476500"/>
                </a:lnTo>
                <a:lnTo>
                  <a:pt x="8163582" y="2425700"/>
                </a:lnTo>
                <a:lnTo>
                  <a:pt x="8151458" y="2374900"/>
                </a:lnTo>
                <a:lnTo>
                  <a:pt x="8138781" y="2324100"/>
                </a:lnTo>
                <a:lnTo>
                  <a:pt x="8125555" y="2286000"/>
                </a:lnTo>
                <a:lnTo>
                  <a:pt x="8111784" y="2235200"/>
                </a:lnTo>
                <a:lnTo>
                  <a:pt x="8097472" y="2184400"/>
                </a:lnTo>
                <a:lnTo>
                  <a:pt x="8082621" y="2146300"/>
                </a:lnTo>
                <a:lnTo>
                  <a:pt x="8067236" y="2095500"/>
                </a:lnTo>
                <a:lnTo>
                  <a:pt x="8051321" y="2044700"/>
                </a:lnTo>
                <a:lnTo>
                  <a:pt x="8034878" y="2006600"/>
                </a:lnTo>
                <a:lnTo>
                  <a:pt x="8017911" y="1955800"/>
                </a:lnTo>
                <a:lnTo>
                  <a:pt x="8000425" y="1917700"/>
                </a:lnTo>
                <a:lnTo>
                  <a:pt x="7982423" y="1866900"/>
                </a:lnTo>
                <a:lnTo>
                  <a:pt x="7963907" y="1816100"/>
                </a:lnTo>
                <a:lnTo>
                  <a:pt x="7944883" y="1778000"/>
                </a:lnTo>
                <a:lnTo>
                  <a:pt x="7925353" y="1727200"/>
                </a:lnTo>
                <a:lnTo>
                  <a:pt x="7905322" y="1689100"/>
                </a:lnTo>
                <a:lnTo>
                  <a:pt x="7884792" y="1651000"/>
                </a:lnTo>
                <a:lnTo>
                  <a:pt x="7863768" y="1600200"/>
                </a:lnTo>
                <a:lnTo>
                  <a:pt x="7842252" y="1562100"/>
                </a:lnTo>
                <a:lnTo>
                  <a:pt x="7820250" y="1511300"/>
                </a:lnTo>
                <a:lnTo>
                  <a:pt x="7797763" y="1473200"/>
                </a:lnTo>
                <a:lnTo>
                  <a:pt x="7774797" y="1435100"/>
                </a:lnTo>
                <a:lnTo>
                  <a:pt x="7751354" y="1384300"/>
                </a:lnTo>
                <a:lnTo>
                  <a:pt x="7727438" y="1346200"/>
                </a:lnTo>
                <a:lnTo>
                  <a:pt x="7703054" y="1308100"/>
                </a:lnTo>
                <a:lnTo>
                  <a:pt x="7678203" y="1270000"/>
                </a:lnTo>
                <a:lnTo>
                  <a:pt x="7652891" y="1219200"/>
                </a:lnTo>
                <a:lnTo>
                  <a:pt x="7627120" y="1181100"/>
                </a:lnTo>
                <a:lnTo>
                  <a:pt x="7600894" y="1143000"/>
                </a:lnTo>
                <a:lnTo>
                  <a:pt x="7574217" y="1104900"/>
                </a:lnTo>
                <a:lnTo>
                  <a:pt x="7547093" y="1066800"/>
                </a:lnTo>
                <a:lnTo>
                  <a:pt x="7519525" y="1028700"/>
                </a:lnTo>
                <a:lnTo>
                  <a:pt x="7491517" y="990600"/>
                </a:lnTo>
                <a:lnTo>
                  <a:pt x="7463072" y="952500"/>
                </a:lnTo>
                <a:lnTo>
                  <a:pt x="7434194" y="914400"/>
                </a:lnTo>
                <a:lnTo>
                  <a:pt x="7404887" y="876300"/>
                </a:lnTo>
                <a:lnTo>
                  <a:pt x="7375154" y="838200"/>
                </a:lnTo>
                <a:lnTo>
                  <a:pt x="7344998" y="800100"/>
                </a:lnTo>
                <a:lnTo>
                  <a:pt x="7314425" y="762000"/>
                </a:lnTo>
                <a:lnTo>
                  <a:pt x="7283436" y="723900"/>
                </a:lnTo>
                <a:lnTo>
                  <a:pt x="7252036" y="685800"/>
                </a:lnTo>
                <a:lnTo>
                  <a:pt x="7220229" y="647700"/>
                </a:lnTo>
                <a:lnTo>
                  <a:pt x="7188017" y="609600"/>
                </a:lnTo>
                <a:lnTo>
                  <a:pt x="7155405" y="584200"/>
                </a:lnTo>
                <a:lnTo>
                  <a:pt x="7122396" y="546100"/>
                </a:lnTo>
                <a:lnTo>
                  <a:pt x="7088994" y="508000"/>
                </a:lnTo>
                <a:lnTo>
                  <a:pt x="7055202" y="482600"/>
                </a:lnTo>
                <a:lnTo>
                  <a:pt x="7021025" y="444500"/>
                </a:lnTo>
                <a:lnTo>
                  <a:pt x="6986465" y="406400"/>
                </a:lnTo>
                <a:lnTo>
                  <a:pt x="6951527" y="381000"/>
                </a:lnTo>
                <a:lnTo>
                  <a:pt x="6916213" y="342900"/>
                </a:lnTo>
                <a:lnTo>
                  <a:pt x="6880528" y="317500"/>
                </a:lnTo>
                <a:lnTo>
                  <a:pt x="6844475" y="279400"/>
                </a:lnTo>
                <a:lnTo>
                  <a:pt x="6808058" y="254000"/>
                </a:lnTo>
                <a:lnTo>
                  <a:pt x="6771280" y="215900"/>
                </a:lnTo>
                <a:lnTo>
                  <a:pt x="6696658" y="165100"/>
                </a:lnTo>
                <a:lnTo>
                  <a:pt x="6658820" y="127000"/>
                </a:lnTo>
                <a:lnTo>
                  <a:pt x="64663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8360" y="12699"/>
            <a:ext cx="7955280" cy="6845300"/>
          </a:xfrm>
          <a:custGeom>
            <a:avLst/>
            <a:gdLst/>
            <a:ahLst/>
            <a:cxnLst/>
            <a:rect l="l" t="t" r="r" b="b"/>
            <a:pathLst>
              <a:path w="7955280" h="6845300">
                <a:moveTo>
                  <a:pt x="5992875" y="0"/>
                </a:moveTo>
                <a:lnTo>
                  <a:pt x="1962403" y="0"/>
                </a:lnTo>
                <a:lnTo>
                  <a:pt x="1915032" y="25400"/>
                </a:lnTo>
                <a:lnTo>
                  <a:pt x="1874192" y="50800"/>
                </a:lnTo>
                <a:lnTo>
                  <a:pt x="1753655" y="127000"/>
                </a:lnTo>
                <a:lnTo>
                  <a:pt x="1636176" y="203200"/>
                </a:lnTo>
                <a:lnTo>
                  <a:pt x="1597714" y="241300"/>
                </a:lnTo>
                <a:lnTo>
                  <a:pt x="1484475" y="317500"/>
                </a:lnTo>
                <a:lnTo>
                  <a:pt x="1447457" y="355600"/>
                </a:lnTo>
                <a:lnTo>
                  <a:pt x="1410811" y="381000"/>
                </a:lnTo>
                <a:lnTo>
                  <a:pt x="1374539" y="419100"/>
                </a:lnTo>
                <a:lnTo>
                  <a:pt x="1338646" y="444500"/>
                </a:lnTo>
                <a:lnTo>
                  <a:pt x="1303136" y="482600"/>
                </a:lnTo>
                <a:lnTo>
                  <a:pt x="1268013" y="508000"/>
                </a:lnTo>
                <a:lnTo>
                  <a:pt x="1233280" y="546100"/>
                </a:lnTo>
                <a:lnTo>
                  <a:pt x="1198941" y="571500"/>
                </a:lnTo>
                <a:lnTo>
                  <a:pt x="1165001" y="609600"/>
                </a:lnTo>
                <a:lnTo>
                  <a:pt x="1131462" y="647700"/>
                </a:lnTo>
                <a:lnTo>
                  <a:pt x="1098330" y="673100"/>
                </a:lnTo>
                <a:lnTo>
                  <a:pt x="1065608" y="711200"/>
                </a:lnTo>
                <a:lnTo>
                  <a:pt x="1033300" y="749300"/>
                </a:lnTo>
                <a:lnTo>
                  <a:pt x="1001410" y="787400"/>
                </a:lnTo>
                <a:lnTo>
                  <a:pt x="969941" y="825500"/>
                </a:lnTo>
                <a:lnTo>
                  <a:pt x="938898" y="850900"/>
                </a:lnTo>
                <a:lnTo>
                  <a:pt x="908285" y="889000"/>
                </a:lnTo>
                <a:lnTo>
                  <a:pt x="878105" y="927100"/>
                </a:lnTo>
                <a:lnTo>
                  <a:pt x="848362" y="965200"/>
                </a:lnTo>
                <a:lnTo>
                  <a:pt x="819061" y="1003300"/>
                </a:lnTo>
                <a:lnTo>
                  <a:pt x="790205" y="1041400"/>
                </a:lnTo>
                <a:lnTo>
                  <a:pt x="761797" y="1079500"/>
                </a:lnTo>
                <a:lnTo>
                  <a:pt x="733843" y="1117600"/>
                </a:lnTo>
                <a:lnTo>
                  <a:pt x="706346" y="1155700"/>
                </a:lnTo>
                <a:lnTo>
                  <a:pt x="679310" y="1193800"/>
                </a:lnTo>
                <a:lnTo>
                  <a:pt x="652738" y="1244600"/>
                </a:lnTo>
                <a:lnTo>
                  <a:pt x="626635" y="1282700"/>
                </a:lnTo>
                <a:lnTo>
                  <a:pt x="601004" y="1320800"/>
                </a:lnTo>
                <a:lnTo>
                  <a:pt x="575850" y="1358900"/>
                </a:lnTo>
                <a:lnTo>
                  <a:pt x="551176" y="1397000"/>
                </a:lnTo>
                <a:lnTo>
                  <a:pt x="526986" y="1447800"/>
                </a:lnTo>
                <a:lnTo>
                  <a:pt x="503284" y="1485900"/>
                </a:lnTo>
                <a:lnTo>
                  <a:pt x="480075" y="1524000"/>
                </a:lnTo>
                <a:lnTo>
                  <a:pt x="457361" y="1574800"/>
                </a:lnTo>
                <a:lnTo>
                  <a:pt x="435147" y="1612900"/>
                </a:lnTo>
                <a:lnTo>
                  <a:pt x="413437" y="1651000"/>
                </a:lnTo>
                <a:lnTo>
                  <a:pt x="392235" y="1701800"/>
                </a:lnTo>
                <a:lnTo>
                  <a:pt x="371544" y="1739900"/>
                </a:lnTo>
                <a:lnTo>
                  <a:pt x="351369" y="1790700"/>
                </a:lnTo>
                <a:lnTo>
                  <a:pt x="331713" y="1828800"/>
                </a:lnTo>
                <a:lnTo>
                  <a:pt x="312580" y="1879600"/>
                </a:lnTo>
                <a:lnTo>
                  <a:pt x="293975" y="1917700"/>
                </a:lnTo>
                <a:lnTo>
                  <a:pt x="275901" y="1968500"/>
                </a:lnTo>
                <a:lnTo>
                  <a:pt x="258361" y="2006600"/>
                </a:lnTo>
                <a:lnTo>
                  <a:pt x="241361" y="2057400"/>
                </a:lnTo>
                <a:lnTo>
                  <a:pt x="224903" y="2095500"/>
                </a:lnTo>
                <a:lnTo>
                  <a:pt x="208992" y="2146300"/>
                </a:lnTo>
                <a:lnTo>
                  <a:pt x="193632" y="2197100"/>
                </a:lnTo>
                <a:lnTo>
                  <a:pt x="178826" y="2235200"/>
                </a:lnTo>
                <a:lnTo>
                  <a:pt x="164578" y="2286000"/>
                </a:lnTo>
                <a:lnTo>
                  <a:pt x="150893" y="2336800"/>
                </a:lnTo>
                <a:lnTo>
                  <a:pt x="137775" y="2374900"/>
                </a:lnTo>
                <a:lnTo>
                  <a:pt x="125226" y="2425700"/>
                </a:lnTo>
                <a:lnTo>
                  <a:pt x="113251" y="2476500"/>
                </a:lnTo>
                <a:lnTo>
                  <a:pt x="101855" y="2527300"/>
                </a:lnTo>
                <a:lnTo>
                  <a:pt x="91040" y="2578100"/>
                </a:lnTo>
                <a:lnTo>
                  <a:pt x="80811" y="2616200"/>
                </a:lnTo>
                <a:lnTo>
                  <a:pt x="71172" y="2667000"/>
                </a:lnTo>
                <a:lnTo>
                  <a:pt x="62126" y="2717800"/>
                </a:lnTo>
                <a:lnTo>
                  <a:pt x="53678" y="2768600"/>
                </a:lnTo>
                <a:lnTo>
                  <a:pt x="45831" y="2819400"/>
                </a:lnTo>
                <a:lnTo>
                  <a:pt x="38589" y="2870200"/>
                </a:lnTo>
                <a:lnTo>
                  <a:pt x="31957" y="2921000"/>
                </a:lnTo>
                <a:lnTo>
                  <a:pt x="25938" y="2971800"/>
                </a:lnTo>
                <a:lnTo>
                  <a:pt x="20536" y="3009900"/>
                </a:lnTo>
                <a:lnTo>
                  <a:pt x="15754" y="3060700"/>
                </a:lnTo>
                <a:lnTo>
                  <a:pt x="11598" y="3111500"/>
                </a:lnTo>
                <a:lnTo>
                  <a:pt x="8070" y="3162300"/>
                </a:lnTo>
                <a:lnTo>
                  <a:pt x="5175" y="3213100"/>
                </a:lnTo>
                <a:lnTo>
                  <a:pt x="2917" y="3263900"/>
                </a:lnTo>
                <a:lnTo>
                  <a:pt x="1299" y="3314700"/>
                </a:lnTo>
                <a:lnTo>
                  <a:pt x="325" y="3365500"/>
                </a:lnTo>
                <a:lnTo>
                  <a:pt x="0" y="3429000"/>
                </a:lnTo>
                <a:lnTo>
                  <a:pt x="325" y="3479800"/>
                </a:lnTo>
                <a:lnTo>
                  <a:pt x="1299" y="3530600"/>
                </a:lnTo>
                <a:lnTo>
                  <a:pt x="2917" y="3581400"/>
                </a:lnTo>
                <a:lnTo>
                  <a:pt x="5175" y="3632200"/>
                </a:lnTo>
                <a:lnTo>
                  <a:pt x="8070" y="3683000"/>
                </a:lnTo>
                <a:lnTo>
                  <a:pt x="11598" y="3733800"/>
                </a:lnTo>
                <a:lnTo>
                  <a:pt x="15754" y="3784600"/>
                </a:lnTo>
                <a:lnTo>
                  <a:pt x="20536" y="3835400"/>
                </a:lnTo>
                <a:lnTo>
                  <a:pt x="25938" y="3873500"/>
                </a:lnTo>
                <a:lnTo>
                  <a:pt x="31957" y="3924300"/>
                </a:lnTo>
                <a:lnTo>
                  <a:pt x="38589" y="3975100"/>
                </a:lnTo>
                <a:lnTo>
                  <a:pt x="45831" y="4025900"/>
                </a:lnTo>
                <a:lnTo>
                  <a:pt x="53678" y="4076700"/>
                </a:lnTo>
                <a:lnTo>
                  <a:pt x="62126" y="4127500"/>
                </a:lnTo>
                <a:lnTo>
                  <a:pt x="71172" y="4178300"/>
                </a:lnTo>
                <a:lnTo>
                  <a:pt x="80811" y="4229100"/>
                </a:lnTo>
                <a:lnTo>
                  <a:pt x="91040" y="4267200"/>
                </a:lnTo>
                <a:lnTo>
                  <a:pt x="101855" y="4318000"/>
                </a:lnTo>
                <a:lnTo>
                  <a:pt x="113251" y="4368800"/>
                </a:lnTo>
                <a:lnTo>
                  <a:pt x="125226" y="4419600"/>
                </a:lnTo>
                <a:lnTo>
                  <a:pt x="137775" y="4470400"/>
                </a:lnTo>
                <a:lnTo>
                  <a:pt x="150893" y="4508500"/>
                </a:lnTo>
                <a:lnTo>
                  <a:pt x="164578" y="4559300"/>
                </a:lnTo>
                <a:lnTo>
                  <a:pt x="178826" y="4610100"/>
                </a:lnTo>
                <a:lnTo>
                  <a:pt x="193632" y="4648200"/>
                </a:lnTo>
                <a:lnTo>
                  <a:pt x="208992" y="4699000"/>
                </a:lnTo>
                <a:lnTo>
                  <a:pt x="224903" y="4749800"/>
                </a:lnTo>
                <a:lnTo>
                  <a:pt x="241361" y="4787900"/>
                </a:lnTo>
                <a:lnTo>
                  <a:pt x="258361" y="4838700"/>
                </a:lnTo>
                <a:lnTo>
                  <a:pt x="275901" y="4876800"/>
                </a:lnTo>
                <a:lnTo>
                  <a:pt x="293975" y="4927600"/>
                </a:lnTo>
                <a:lnTo>
                  <a:pt x="312580" y="4965700"/>
                </a:lnTo>
                <a:lnTo>
                  <a:pt x="331713" y="5016500"/>
                </a:lnTo>
                <a:lnTo>
                  <a:pt x="351369" y="5054600"/>
                </a:lnTo>
                <a:lnTo>
                  <a:pt x="371544" y="5105400"/>
                </a:lnTo>
                <a:lnTo>
                  <a:pt x="392235" y="5143500"/>
                </a:lnTo>
                <a:lnTo>
                  <a:pt x="413437" y="5194300"/>
                </a:lnTo>
                <a:lnTo>
                  <a:pt x="435147" y="5232400"/>
                </a:lnTo>
                <a:lnTo>
                  <a:pt x="457361" y="5270500"/>
                </a:lnTo>
                <a:lnTo>
                  <a:pt x="480075" y="5321300"/>
                </a:lnTo>
                <a:lnTo>
                  <a:pt x="503284" y="5359400"/>
                </a:lnTo>
                <a:lnTo>
                  <a:pt x="526986" y="5397500"/>
                </a:lnTo>
                <a:lnTo>
                  <a:pt x="551176" y="5448300"/>
                </a:lnTo>
                <a:lnTo>
                  <a:pt x="575850" y="5486400"/>
                </a:lnTo>
                <a:lnTo>
                  <a:pt x="601004" y="5524500"/>
                </a:lnTo>
                <a:lnTo>
                  <a:pt x="626635" y="5562600"/>
                </a:lnTo>
                <a:lnTo>
                  <a:pt x="652738" y="5600700"/>
                </a:lnTo>
                <a:lnTo>
                  <a:pt x="679310" y="5651500"/>
                </a:lnTo>
                <a:lnTo>
                  <a:pt x="706346" y="5689600"/>
                </a:lnTo>
                <a:lnTo>
                  <a:pt x="733843" y="5727700"/>
                </a:lnTo>
                <a:lnTo>
                  <a:pt x="761797" y="5765800"/>
                </a:lnTo>
                <a:lnTo>
                  <a:pt x="790205" y="5803900"/>
                </a:lnTo>
                <a:lnTo>
                  <a:pt x="819061" y="5842000"/>
                </a:lnTo>
                <a:lnTo>
                  <a:pt x="848362" y="5880100"/>
                </a:lnTo>
                <a:lnTo>
                  <a:pt x="878105" y="5918200"/>
                </a:lnTo>
                <a:lnTo>
                  <a:pt x="908285" y="5956300"/>
                </a:lnTo>
                <a:lnTo>
                  <a:pt x="938898" y="5994400"/>
                </a:lnTo>
                <a:lnTo>
                  <a:pt x="969941" y="6019800"/>
                </a:lnTo>
                <a:lnTo>
                  <a:pt x="1001410" y="6057900"/>
                </a:lnTo>
                <a:lnTo>
                  <a:pt x="1033300" y="6096000"/>
                </a:lnTo>
                <a:lnTo>
                  <a:pt x="1065608" y="6134100"/>
                </a:lnTo>
                <a:lnTo>
                  <a:pt x="1098330" y="6172200"/>
                </a:lnTo>
                <a:lnTo>
                  <a:pt x="1131462" y="6197600"/>
                </a:lnTo>
                <a:lnTo>
                  <a:pt x="1165001" y="6235700"/>
                </a:lnTo>
                <a:lnTo>
                  <a:pt x="1198941" y="6273800"/>
                </a:lnTo>
                <a:lnTo>
                  <a:pt x="1233280" y="6299200"/>
                </a:lnTo>
                <a:lnTo>
                  <a:pt x="1268013" y="6337300"/>
                </a:lnTo>
                <a:lnTo>
                  <a:pt x="1303136" y="6362700"/>
                </a:lnTo>
                <a:lnTo>
                  <a:pt x="1338646" y="6400800"/>
                </a:lnTo>
                <a:lnTo>
                  <a:pt x="1374539" y="6426200"/>
                </a:lnTo>
                <a:lnTo>
                  <a:pt x="1410811" y="6464300"/>
                </a:lnTo>
                <a:lnTo>
                  <a:pt x="1447457" y="6489700"/>
                </a:lnTo>
                <a:lnTo>
                  <a:pt x="1484475" y="6527800"/>
                </a:lnTo>
                <a:lnTo>
                  <a:pt x="1597714" y="6604000"/>
                </a:lnTo>
                <a:lnTo>
                  <a:pt x="1636176" y="6642100"/>
                </a:lnTo>
                <a:lnTo>
                  <a:pt x="1674990" y="6667500"/>
                </a:lnTo>
                <a:lnTo>
                  <a:pt x="1793500" y="6743700"/>
                </a:lnTo>
                <a:lnTo>
                  <a:pt x="1915032" y="6819900"/>
                </a:lnTo>
                <a:lnTo>
                  <a:pt x="1962403" y="6845300"/>
                </a:lnTo>
                <a:lnTo>
                  <a:pt x="5992875" y="6845300"/>
                </a:lnTo>
                <a:lnTo>
                  <a:pt x="6040246" y="6819900"/>
                </a:lnTo>
                <a:lnTo>
                  <a:pt x="6161779" y="6743700"/>
                </a:lnTo>
                <a:lnTo>
                  <a:pt x="6280289" y="6667500"/>
                </a:lnTo>
                <a:lnTo>
                  <a:pt x="6319103" y="6642100"/>
                </a:lnTo>
                <a:lnTo>
                  <a:pt x="6357565" y="6604000"/>
                </a:lnTo>
                <a:lnTo>
                  <a:pt x="6470804" y="6527800"/>
                </a:lnTo>
                <a:lnTo>
                  <a:pt x="6507822" y="6489700"/>
                </a:lnTo>
                <a:lnTo>
                  <a:pt x="6544468" y="6464300"/>
                </a:lnTo>
                <a:lnTo>
                  <a:pt x="6580740" y="6426200"/>
                </a:lnTo>
                <a:lnTo>
                  <a:pt x="6616633" y="6400800"/>
                </a:lnTo>
                <a:lnTo>
                  <a:pt x="6652143" y="6362700"/>
                </a:lnTo>
                <a:lnTo>
                  <a:pt x="6687266" y="6337300"/>
                </a:lnTo>
                <a:lnTo>
                  <a:pt x="6721999" y="6299200"/>
                </a:lnTo>
                <a:lnTo>
                  <a:pt x="6756338" y="6273800"/>
                </a:lnTo>
                <a:lnTo>
                  <a:pt x="6790278" y="6235700"/>
                </a:lnTo>
                <a:lnTo>
                  <a:pt x="6823817" y="6197600"/>
                </a:lnTo>
                <a:lnTo>
                  <a:pt x="6856949" y="6172200"/>
                </a:lnTo>
                <a:lnTo>
                  <a:pt x="6889671" y="6134100"/>
                </a:lnTo>
                <a:lnTo>
                  <a:pt x="6921979" y="6096000"/>
                </a:lnTo>
                <a:lnTo>
                  <a:pt x="6953869" y="6057900"/>
                </a:lnTo>
                <a:lnTo>
                  <a:pt x="6985338" y="6019800"/>
                </a:lnTo>
                <a:lnTo>
                  <a:pt x="7016381" y="5994400"/>
                </a:lnTo>
                <a:lnTo>
                  <a:pt x="7046994" y="5956300"/>
                </a:lnTo>
                <a:lnTo>
                  <a:pt x="7077174" y="5918200"/>
                </a:lnTo>
                <a:lnTo>
                  <a:pt x="7106917" y="5880100"/>
                </a:lnTo>
                <a:lnTo>
                  <a:pt x="7136218" y="5842000"/>
                </a:lnTo>
                <a:lnTo>
                  <a:pt x="7165074" y="5803900"/>
                </a:lnTo>
                <a:lnTo>
                  <a:pt x="7193482" y="5765800"/>
                </a:lnTo>
                <a:lnTo>
                  <a:pt x="7221436" y="5727700"/>
                </a:lnTo>
                <a:lnTo>
                  <a:pt x="7248933" y="5689600"/>
                </a:lnTo>
                <a:lnTo>
                  <a:pt x="7275969" y="5651500"/>
                </a:lnTo>
                <a:lnTo>
                  <a:pt x="7302541" y="5600700"/>
                </a:lnTo>
                <a:lnTo>
                  <a:pt x="7328644" y="5562600"/>
                </a:lnTo>
                <a:lnTo>
                  <a:pt x="7354275" y="5524500"/>
                </a:lnTo>
                <a:lnTo>
                  <a:pt x="7379429" y="5486400"/>
                </a:lnTo>
                <a:lnTo>
                  <a:pt x="7404103" y="5448300"/>
                </a:lnTo>
                <a:lnTo>
                  <a:pt x="7428293" y="5397500"/>
                </a:lnTo>
                <a:lnTo>
                  <a:pt x="7451995" y="5359400"/>
                </a:lnTo>
                <a:lnTo>
                  <a:pt x="7475204" y="5321300"/>
                </a:lnTo>
                <a:lnTo>
                  <a:pt x="7497918" y="5270500"/>
                </a:lnTo>
                <a:lnTo>
                  <a:pt x="7520132" y="5232400"/>
                </a:lnTo>
                <a:lnTo>
                  <a:pt x="7541842" y="5194300"/>
                </a:lnTo>
                <a:lnTo>
                  <a:pt x="7563044" y="5143500"/>
                </a:lnTo>
                <a:lnTo>
                  <a:pt x="7583735" y="5105400"/>
                </a:lnTo>
                <a:lnTo>
                  <a:pt x="7603910" y="5054600"/>
                </a:lnTo>
                <a:lnTo>
                  <a:pt x="7623566" y="5016500"/>
                </a:lnTo>
                <a:lnTo>
                  <a:pt x="7642699" y="4965700"/>
                </a:lnTo>
                <a:lnTo>
                  <a:pt x="7661304" y="4927600"/>
                </a:lnTo>
                <a:lnTo>
                  <a:pt x="7679378" y="4876800"/>
                </a:lnTo>
                <a:lnTo>
                  <a:pt x="7696918" y="4838700"/>
                </a:lnTo>
                <a:lnTo>
                  <a:pt x="7713918" y="4787900"/>
                </a:lnTo>
                <a:lnTo>
                  <a:pt x="7730376" y="4749800"/>
                </a:lnTo>
                <a:lnTo>
                  <a:pt x="7746287" y="4699000"/>
                </a:lnTo>
                <a:lnTo>
                  <a:pt x="7761647" y="4648200"/>
                </a:lnTo>
                <a:lnTo>
                  <a:pt x="7776453" y="4610100"/>
                </a:lnTo>
                <a:lnTo>
                  <a:pt x="7790701" y="4559300"/>
                </a:lnTo>
                <a:lnTo>
                  <a:pt x="7804386" y="4508500"/>
                </a:lnTo>
                <a:lnTo>
                  <a:pt x="7817504" y="4470400"/>
                </a:lnTo>
                <a:lnTo>
                  <a:pt x="7830053" y="4419600"/>
                </a:lnTo>
                <a:lnTo>
                  <a:pt x="7842028" y="4368800"/>
                </a:lnTo>
                <a:lnTo>
                  <a:pt x="7853424" y="4318000"/>
                </a:lnTo>
                <a:lnTo>
                  <a:pt x="7864239" y="4267200"/>
                </a:lnTo>
                <a:lnTo>
                  <a:pt x="7874468" y="4229100"/>
                </a:lnTo>
                <a:lnTo>
                  <a:pt x="7884107" y="4178300"/>
                </a:lnTo>
                <a:lnTo>
                  <a:pt x="7893153" y="4127500"/>
                </a:lnTo>
                <a:lnTo>
                  <a:pt x="7901601" y="4076700"/>
                </a:lnTo>
                <a:lnTo>
                  <a:pt x="7909448" y="4025900"/>
                </a:lnTo>
                <a:lnTo>
                  <a:pt x="7916690" y="3975100"/>
                </a:lnTo>
                <a:lnTo>
                  <a:pt x="7923322" y="3924300"/>
                </a:lnTo>
                <a:lnTo>
                  <a:pt x="7929341" y="3873500"/>
                </a:lnTo>
                <a:lnTo>
                  <a:pt x="7934743" y="3835400"/>
                </a:lnTo>
                <a:lnTo>
                  <a:pt x="7939525" y="3784600"/>
                </a:lnTo>
                <a:lnTo>
                  <a:pt x="7943681" y="3733800"/>
                </a:lnTo>
                <a:lnTo>
                  <a:pt x="7947209" y="3683000"/>
                </a:lnTo>
                <a:lnTo>
                  <a:pt x="7950104" y="3632200"/>
                </a:lnTo>
                <a:lnTo>
                  <a:pt x="7952362" y="3581400"/>
                </a:lnTo>
                <a:lnTo>
                  <a:pt x="7953980" y="3530600"/>
                </a:lnTo>
                <a:lnTo>
                  <a:pt x="7954954" y="3479800"/>
                </a:lnTo>
                <a:lnTo>
                  <a:pt x="7955280" y="3429000"/>
                </a:lnTo>
                <a:lnTo>
                  <a:pt x="7954954" y="3365500"/>
                </a:lnTo>
                <a:lnTo>
                  <a:pt x="7953980" y="3314700"/>
                </a:lnTo>
                <a:lnTo>
                  <a:pt x="7952362" y="3263900"/>
                </a:lnTo>
                <a:lnTo>
                  <a:pt x="7950104" y="3213100"/>
                </a:lnTo>
                <a:lnTo>
                  <a:pt x="7947209" y="3162300"/>
                </a:lnTo>
                <a:lnTo>
                  <a:pt x="7943681" y="3111500"/>
                </a:lnTo>
                <a:lnTo>
                  <a:pt x="7939525" y="3060700"/>
                </a:lnTo>
                <a:lnTo>
                  <a:pt x="7934743" y="3009900"/>
                </a:lnTo>
                <a:lnTo>
                  <a:pt x="7929341" y="2971800"/>
                </a:lnTo>
                <a:lnTo>
                  <a:pt x="7923322" y="2921000"/>
                </a:lnTo>
                <a:lnTo>
                  <a:pt x="7916690" y="2870200"/>
                </a:lnTo>
                <a:lnTo>
                  <a:pt x="7909448" y="2819400"/>
                </a:lnTo>
                <a:lnTo>
                  <a:pt x="7901601" y="2768600"/>
                </a:lnTo>
                <a:lnTo>
                  <a:pt x="7893153" y="2717800"/>
                </a:lnTo>
                <a:lnTo>
                  <a:pt x="7884107" y="2667000"/>
                </a:lnTo>
                <a:lnTo>
                  <a:pt x="7874468" y="2616200"/>
                </a:lnTo>
                <a:lnTo>
                  <a:pt x="7864239" y="2578100"/>
                </a:lnTo>
                <a:lnTo>
                  <a:pt x="7853424" y="2527300"/>
                </a:lnTo>
                <a:lnTo>
                  <a:pt x="7842028" y="2476500"/>
                </a:lnTo>
                <a:lnTo>
                  <a:pt x="7830053" y="2425700"/>
                </a:lnTo>
                <a:lnTo>
                  <a:pt x="7817504" y="2374900"/>
                </a:lnTo>
                <a:lnTo>
                  <a:pt x="7804386" y="2336800"/>
                </a:lnTo>
                <a:lnTo>
                  <a:pt x="7790701" y="2286000"/>
                </a:lnTo>
                <a:lnTo>
                  <a:pt x="7776453" y="2235200"/>
                </a:lnTo>
                <a:lnTo>
                  <a:pt x="7761647" y="2197100"/>
                </a:lnTo>
                <a:lnTo>
                  <a:pt x="7746287" y="2146300"/>
                </a:lnTo>
                <a:lnTo>
                  <a:pt x="7730376" y="2095500"/>
                </a:lnTo>
                <a:lnTo>
                  <a:pt x="7713918" y="2057400"/>
                </a:lnTo>
                <a:lnTo>
                  <a:pt x="7696918" y="2006600"/>
                </a:lnTo>
                <a:lnTo>
                  <a:pt x="7679378" y="1968500"/>
                </a:lnTo>
                <a:lnTo>
                  <a:pt x="7661304" y="1917700"/>
                </a:lnTo>
                <a:lnTo>
                  <a:pt x="7642699" y="1879600"/>
                </a:lnTo>
                <a:lnTo>
                  <a:pt x="7623566" y="1828800"/>
                </a:lnTo>
                <a:lnTo>
                  <a:pt x="7603910" y="1790700"/>
                </a:lnTo>
                <a:lnTo>
                  <a:pt x="7583735" y="1739900"/>
                </a:lnTo>
                <a:lnTo>
                  <a:pt x="7563044" y="1701800"/>
                </a:lnTo>
                <a:lnTo>
                  <a:pt x="7541842" y="1651000"/>
                </a:lnTo>
                <a:lnTo>
                  <a:pt x="7520132" y="1612900"/>
                </a:lnTo>
                <a:lnTo>
                  <a:pt x="7497918" y="1574800"/>
                </a:lnTo>
                <a:lnTo>
                  <a:pt x="7475204" y="1524000"/>
                </a:lnTo>
                <a:lnTo>
                  <a:pt x="7451995" y="1485900"/>
                </a:lnTo>
                <a:lnTo>
                  <a:pt x="7428293" y="1447800"/>
                </a:lnTo>
                <a:lnTo>
                  <a:pt x="7404103" y="1397000"/>
                </a:lnTo>
                <a:lnTo>
                  <a:pt x="7379429" y="1358900"/>
                </a:lnTo>
                <a:lnTo>
                  <a:pt x="7354275" y="1320800"/>
                </a:lnTo>
                <a:lnTo>
                  <a:pt x="7328644" y="1282700"/>
                </a:lnTo>
                <a:lnTo>
                  <a:pt x="7302541" y="1244600"/>
                </a:lnTo>
                <a:lnTo>
                  <a:pt x="7275969" y="1193800"/>
                </a:lnTo>
                <a:lnTo>
                  <a:pt x="7248933" y="1155700"/>
                </a:lnTo>
                <a:lnTo>
                  <a:pt x="7221436" y="1117600"/>
                </a:lnTo>
                <a:lnTo>
                  <a:pt x="7193482" y="1079500"/>
                </a:lnTo>
                <a:lnTo>
                  <a:pt x="7165074" y="1041400"/>
                </a:lnTo>
                <a:lnTo>
                  <a:pt x="7136218" y="1003300"/>
                </a:lnTo>
                <a:lnTo>
                  <a:pt x="7106917" y="965200"/>
                </a:lnTo>
                <a:lnTo>
                  <a:pt x="7077174" y="927100"/>
                </a:lnTo>
                <a:lnTo>
                  <a:pt x="7046994" y="889000"/>
                </a:lnTo>
                <a:lnTo>
                  <a:pt x="7016381" y="850900"/>
                </a:lnTo>
                <a:lnTo>
                  <a:pt x="6985338" y="825500"/>
                </a:lnTo>
                <a:lnTo>
                  <a:pt x="6953869" y="787400"/>
                </a:lnTo>
                <a:lnTo>
                  <a:pt x="6921979" y="749300"/>
                </a:lnTo>
                <a:lnTo>
                  <a:pt x="6889671" y="711200"/>
                </a:lnTo>
                <a:lnTo>
                  <a:pt x="6856949" y="673100"/>
                </a:lnTo>
                <a:lnTo>
                  <a:pt x="6823817" y="647700"/>
                </a:lnTo>
                <a:lnTo>
                  <a:pt x="6790278" y="609600"/>
                </a:lnTo>
                <a:lnTo>
                  <a:pt x="6756338" y="571500"/>
                </a:lnTo>
                <a:lnTo>
                  <a:pt x="6721999" y="546100"/>
                </a:lnTo>
                <a:lnTo>
                  <a:pt x="6687266" y="508000"/>
                </a:lnTo>
                <a:lnTo>
                  <a:pt x="6652143" y="482600"/>
                </a:lnTo>
                <a:lnTo>
                  <a:pt x="6616633" y="444500"/>
                </a:lnTo>
                <a:lnTo>
                  <a:pt x="6580740" y="419100"/>
                </a:lnTo>
                <a:lnTo>
                  <a:pt x="6544468" y="381000"/>
                </a:lnTo>
                <a:lnTo>
                  <a:pt x="6507822" y="355600"/>
                </a:lnTo>
                <a:lnTo>
                  <a:pt x="6470804" y="317500"/>
                </a:lnTo>
                <a:lnTo>
                  <a:pt x="6357565" y="241300"/>
                </a:lnTo>
                <a:lnTo>
                  <a:pt x="6319103" y="203200"/>
                </a:lnTo>
                <a:lnTo>
                  <a:pt x="6201624" y="127000"/>
                </a:lnTo>
                <a:lnTo>
                  <a:pt x="6081087" y="50800"/>
                </a:lnTo>
                <a:lnTo>
                  <a:pt x="6040246" y="25400"/>
                </a:lnTo>
                <a:lnTo>
                  <a:pt x="599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marL="19050" marR="5080" indent="961390">
              <a:lnSpc>
                <a:spcPts val="5830"/>
              </a:lnSpc>
              <a:spcBef>
                <a:spcPts val="835"/>
              </a:spcBef>
            </a:pPr>
            <a:r>
              <a:rPr dirty="0" spc="-30"/>
              <a:t>ARE </a:t>
            </a:r>
            <a:r>
              <a:rPr dirty="0" spc="-40"/>
              <a:t>WE </a:t>
            </a:r>
            <a:r>
              <a:rPr dirty="0" spc="-20"/>
              <a:t>SO </a:t>
            </a:r>
            <a:r>
              <a:rPr dirty="0" spc="-45"/>
              <a:t>MUCH  DIFFERENT </a:t>
            </a:r>
            <a:r>
              <a:rPr dirty="0" spc="-50"/>
              <a:t>FROM</a:t>
            </a:r>
            <a:r>
              <a:rPr dirty="0" spc="-275"/>
              <a:t> </a:t>
            </a:r>
            <a:r>
              <a:rPr dirty="0" spc="-45"/>
              <a:t>THEM?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63" y="321563"/>
            <a:ext cx="11548745" cy="621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3767" y="12699"/>
            <a:ext cx="8284845" cy="6845300"/>
          </a:xfrm>
          <a:custGeom>
            <a:avLst/>
            <a:gdLst/>
            <a:ahLst/>
            <a:cxnLst/>
            <a:rect l="l" t="t" r="r" b="b"/>
            <a:pathLst>
              <a:path w="8284845" h="6845300">
                <a:moveTo>
                  <a:pt x="6466332" y="0"/>
                </a:moveTo>
                <a:lnTo>
                  <a:pt x="1818132" y="0"/>
                </a:lnTo>
                <a:lnTo>
                  <a:pt x="1625643" y="127000"/>
                </a:lnTo>
                <a:lnTo>
                  <a:pt x="1587805" y="165100"/>
                </a:lnTo>
                <a:lnTo>
                  <a:pt x="1513183" y="215900"/>
                </a:lnTo>
                <a:lnTo>
                  <a:pt x="1476405" y="254000"/>
                </a:lnTo>
                <a:lnTo>
                  <a:pt x="1439988" y="279400"/>
                </a:lnTo>
                <a:lnTo>
                  <a:pt x="1403935" y="317500"/>
                </a:lnTo>
                <a:lnTo>
                  <a:pt x="1368250" y="342900"/>
                </a:lnTo>
                <a:lnTo>
                  <a:pt x="1332936" y="381000"/>
                </a:lnTo>
                <a:lnTo>
                  <a:pt x="1297998" y="406400"/>
                </a:lnTo>
                <a:lnTo>
                  <a:pt x="1263438" y="444500"/>
                </a:lnTo>
                <a:lnTo>
                  <a:pt x="1229261" y="482600"/>
                </a:lnTo>
                <a:lnTo>
                  <a:pt x="1195469" y="508000"/>
                </a:lnTo>
                <a:lnTo>
                  <a:pt x="1162067" y="546100"/>
                </a:lnTo>
                <a:lnTo>
                  <a:pt x="1129058" y="584200"/>
                </a:lnTo>
                <a:lnTo>
                  <a:pt x="1096446" y="609600"/>
                </a:lnTo>
                <a:lnTo>
                  <a:pt x="1064234" y="647700"/>
                </a:lnTo>
                <a:lnTo>
                  <a:pt x="1032427" y="685800"/>
                </a:lnTo>
                <a:lnTo>
                  <a:pt x="1001027" y="723900"/>
                </a:lnTo>
                <a:lnTo>
                  <a:pt x="970038" y="762000"/>
                </a:lnTo>
                <a:lnTo>
                  <a:pt x="939465" y="800100"/>
                </a:lnTo>
                <a:lnTo>
                  <a:pt x="909309" y="838200"/>
                </a:lnTo>
                <a:lnTo>
                  <a:pt x="879576" y="876300"/>
                </a:lnTo>
                <a:lnTo>
                  <a:pt x="850269" y="914400"/>
                </a:lnTo>
                <a:lnTo>
                  <a:pt x="821391" y="952500"/>
                </a:lnTo>
                <a:lnTo>
                  <a:pt x="792946" y="990600"/>
                </a:lnTo>
                <a:lnTo>
                  <a:pt x="764938" y="1028700"/>
                </a:lnTo>
                <a:lnTo>
                  <a:pt x="737370" y="1066800"/>
                </a:lnTo>
                <a:lnTo>
                  <a:pt x="710246" y="1104900"/>
                </a:lnTo>
                <a:lnTo>
                  <a:pt x="683569" y="1143000"/>
                </a:lnTo>
                <a:lnTo>
                  <a:pt x="657343" y="1181100"/>
                </a:lnTo>
                <a:lnTo>
                  <a:pt x="631572" y="1219200"/>
                </a:lnTo>
                <a:lnTo>
                  <a:pt x="606260" y="1270000"/>
                </a:lnTo>
                <a:lnTo>
                  <a:pt x="581409" y="1308100"/>
                </a:lnTo>
                <a:lnTo>
                  <a:pt x="557025" y="1346200"/>
                </a:lnTo>
                <a:lnTo>
                  <a:pt x="533109" y="1384300"/>
                </a:lnTo>
                <a:lnTo>
                  <a:pt x="509666" y="1435100"/>
                </a:lnTo>
                <a:lnTo>
                  <a:pt x="486700" y="1473200"/>
                </a:lnTo>
                <a:lnTo>
                  <a:pt x="464213" y="1511300"/>
                </a:lnTo>
                <a:lnTo>
                  <a:pt x="442211" y="1562100"/>
                </a:lnTo>
                <a:lnTo>
                  <a:pt x="420695" y="1600200"/>
                </a:lnTo>
                <a:lnTo>
                  <a:pt x="399671" y="1651000"/>
                </a:lnTo>
                <a:lnTo>
                  <a:pt x="379141" y="1689100"/>
                </a:lnTo>
                <a:lnTo>
                  <a:pt x="359110" y="1727200"/>
                </a:lnTo>
                <a:lnTo>
                  <a:pt x="339580" y="1778000"/>
                </a:lnTo>
                <a:lnTo>
                  <a:pt x="320556" y="1816100"/>
                </a:lnTo>
                <a:lnTo>
                  <a:pt x="302040" y="1866900"/>
                </a:lnTo>
                <a:lnTo>
                  <a:pt x="284038" y="1917700"/>
                </a:lnTo>
                <a:lnTo>
                  <a:pt x="266552" y="1955800"/>
                </a:lnTo>
                <a:lnTo>
                  <a:pt x="249585" y="2006600"/>
                </a:lnTo>
                <a:lnTo>
                  <a:pt x="233142" y="2044700"/>
                </a:lnTo>
                <a:lnTo>
                  <a:pt x="217227" y="2095500"/>
                </a:lnTo>
                <a:lnTo>
                  <a:pt x="201842" y="2146300"/>
                </a:lnTo>
                <a:lnTo>
                  <a:pt x="186991" y="2184400"/>
                </a:lnTo>
                <a:lnTo>
                  <a:pt x="172679" y="2235200"/>
                </a:lnTo>
                <a:lnTo>
                  <a:pt x="158908" y="2286000"/>
                </a:lnTo>
                <a:lnTo>
                  <a:pt x="145682" y="2324100"/>
                </a:lnTo>
                <a:lnTo>
                  <a:pt x="133005" y="2374900"/>
                </a:lnTo>
                <a:lnTo>
                  <a:pt x="120881" y="2425700"/>
                </a:lnTo>
                <a:lnTo>
                  <a:pt x="109313" y="2476500"/>
                </a:lnTo>
                <a:lnTo>
                  <a:pt x="98305" y="2527300"/>
                </a:lnTo>
                <a:lnTo>
                  <a:pt x="87860" y="2565400"/>
                </a:lnTo>
                <a:lnTo>
                  <a:pt x="77982" y="2616200"/>
                </a:lnTo>
                <a:lnTo>
                  <a:pt x="68674" y="2667000"/>
                </a:lnTo>
                <a:lnTo>
                  <a:pt x="59941" y="2717800"/>
                </a:lnTo>
                <a:lnTo>
                  <a:pt x="51786" y="2768600"/>
                </a:lnTo>
                <a:lnTo>
                  <a:pt x="44212" y="2819400"/>
                </a:lnTo>
                <a:lnTo>
                  <a:pt x="37223" y="2870200"/>
                </a:lnTo>
                <a:lnTo>
                  <a:pt x="30823" y="2921000"/>
                </a:lnTo>
                <a:lnTo>
                  <a:pt x="25016" y="2959100"/>
                </a:lnTo>
                <a:lnTo>
                  <a:pt x="19804" y="3009900"/>
                </a:lnTo>
                <a:lnTo>
                  <a:pt x="15192" y="3060700"/>
                </a:lnTo>
                <a:lnTo>
                  <a:pt x="11183" y="3111500"/>
                </a:lnTo>
                <a:lnTo>
                  <a:pt x="7781" y="3162300"/>
                </a:lnTo>
                <a:lnTo>
                  <a:pt x="4989" y="3213100"/>
                </a:lnTo>
                <a:lnTo>
                  <a:pt x="2812" y="3263900"/>
                </a:lnTo>
                <a:lnTo>
                  <a:pt x="1252" y="3314700"/>
                </a:lnTo>
                <a:lnTo>
                  <a:pt x="313" y="3365500"/>
                </a:lnTo>
                <a:lnTo>
                  <a:pt x="0" y="3429000"/>
                </a:lnTo>
                <a:lnTo>
                  <a:pt x="313" y="3479800"/>
                </a:lnTo>
                <a:lnTo>
                  <a:pt x="1252" y="3530600"/>
                </a:lnTo>
                <a:lnTo>
                  <a:pt x="2812" y="3581400"/>
                </a:lnTo>
                <a:lnTo>
                  <a:pt x="4989" y="3632200"/>
                </a:lnTo>
                <a:lnTo>
                  <a:pt x="7781" y="3683000"/>
                </a:lnTo>
                <a:lnTo>
                  <a:pt x="11183" y="3733800"/>
                </a:lnTo>
                <a:lnTo>
                  <a:pt x="15192" y="3784600"/>
                </a:lnTo>
                <a:lnTo>
                  <a:pt x="19804" y="3835400"/>
                </a:lnTo>
                <a:lnTo>
                  <a:pt x="25016" y="3886200"/>
                </a:lnTo>
                <a:lnTo>
                  <a:pt x="30823" y="3924300"/>
                </a:lnTo>
                <a:lnTo>
                  <a:pt x="37223" y="3975100"/>
                </a:lnTo>
                <a:lnTo>
                  <a:pt x="44212" y="4025900"/>
                </a:lnTo>
                <a:lnTo>
                  <a:pt x="51786" y="4076700"/>
                </a:lnTo>
                <a:lnTo>
                  <a:pt x="59941" y="4127500"/>
                </a:lnTo>
                <a:lnTo>
                  <a:pt x="68674" y="4178300"/>
                </a:lnTo>
                <a:lnTo>
                  <a:pt x="77982" y="4229100"/>
                </a:lnTo>
                <a:lnTo>
                  <a:pt x="87860" y="4279900"/>
                </a:lnTo>
                <a:lnTo>
                  <a:pt x="98305" y="4318000"/>
                </a:lnTo>
                <a:lnTo>
                  <a:pt x="109313" y="4368800"/>
                </a:lnTo>
                <a:lnTo>
                  <a:pt x="120881" y="4419600"/>
                </a:lnTo>
                <a:lnTo>
                  <a:pt x="133005" y="4470400"/>
                </a:lnTo>
                <a:lnTo>
                  <a:pt x="145682" y="4521200"/>
                </a:lnTo>
                <a:lnTo>
                  <a:pt x="158908" y="4559300"/>
                </a:lnTo>
                <a:lnTo>
                  <a:pt x="172679" y="4610100"/>
                </a:lnTo>
                <a:lnTo>
                  <a:pt x="186991" y="4660900"/>
                </a:lnTo>
                <a:lnTo>
                  <a:pt x="201842" y="4699000"/>
                </a:lnTo>
                <a:lnTo>
                  <a:pt x="217227" y="4749800"/>
                </a:lnTo>
                <a:lnTo>
                  <a:pt x="233142" y="4800600"/>
                </a:lnTo>
                <a:lnTo>
                  <a:pt x="249585" y="4838700"/>
                </a:lnTo>
                <a:lnTo>
                  <a:pt x="266552" y="4889500"/>
                </a:lnTo>
                <a:lnTo>
                  <a:pt x="284038" y="4927600"/>
                </a:lnTo>
                <a:lnTo>
                  <a:pt x="302040" y="4978400"/>
                </a:lnTo>
                <a:lnTo>
                  <a:pt x="320556" y="5029200"/>
                </a:lnTo>
                <a:lnTo>
                  <a:pt x="339580" y="5067300"/>
                </a:lnTo>
                <a:lnTo>
                  <a:pt x="359110" y="5118100"/>
                </a:lnTo>
                <a:lnTo>
                  <a:pt x="379141" y="5156200"/>
                </a:lnTo>
                <a:lnTo>
                  <a:pt x="399671" y="5194300"/>
                </a:lnTo>
                <a:lnTo>
                  <a:pt x="420695" y="5245100"/>
                </a:lnTo>
                <a:lnTo>
                  <a:pt x="442211" y="5283200"/>
                </a:lnTo>
                <a:lnTo>
                  <a:pt x="464213" y="5334000"/>
                </a:lnTo>
                <a:lnTo>
                  <a:pt x="486700" y="5372100"/>
                </a:lnTo>
                <a:lnTo>
                  <a:pt x="509666" y="5410200"/>
                </a:lnTo>
                <a:lnTo>
                  <a:pt x="533109" y="5461000"/>
                </a:lnTo>
                <a:lnTo>
                  <a:pt x="557025" y="5499100"/>
                </a:lnTo>
                <a:lnTo>
                  <a:pt x="581409" y="5537200"/>
                </a:lnTo>
                <a:lnTo>
                  <a:pt x="606260" y="5575300"/>
                </a:lnTo>
                <a:lnTo>
                  <a:pt x="631572" y="5626100"/>
                </a:lnTo>
                <a:lnTo>
                  <a:pt x="657343" y="5664200"/>
                </a:lnTo>
                <a:lnTo>
                  <a:pt x="683569" y="5702300"/>
                </a:lnTo>
                <a:lnTo>
                  <a:pt x="710246" y="5740400"/>
                </a:lnTo>
                <a:lnTo>
                  <a:pt x="737370" y="5778500"/>
                </a:lnTo>
                <a:lnTo>
                  <a:pt x="764938" y="5816600"/>
                </a:lnTo>
                <a:lnTo>
                  <a:pt x="792946" y="5854700"/>
                </a:lnTo>
                <a:lnTo>
                  <a:pt x="821391" y="5892800"/>
                </a:lnTo>
                <a:lnTo>
                  <a:pt x="850269" y="5930900"/>
                </a:lnTo>
                <a:lnTo>
                  <a:pt x="879576" y="5969000"/>
                </a:lnTo>
                <a:lnTo>
                  <a:pt x="909309" y="6007100"/>
                </a:lnTo>
                <a:lnTo>
                  <a:pt x="939465" y="6045200"/>
                </a:lnTo>
                <a:lnTo>
                  <a:pt x="970038" y="6083300"/>
                </a:lnTo>
                <a:lnTo>
                  <a:pt x="1001027" y="6121400"/>
                </a:lnTo>
                <a:lnTo>
                  <a:pt x="1032427" y="6159500"/>
                </a:lnTo>
                <a:lnTo>
                  <a:pt x="1064234" y="6197600"/>
                </a:lnTo>
                <a:lnTo>
                  <a:pt x="1096446" y="6235700"/>
                </a:lnTo>
                <a:lnTo>
                  <a:pt x="1129058" y="6261100"/>
                </a:lnTo>
                <a:lnTo>
                  <a:pt x="1162067" y="6299200"/>
                </a:lnTo>
                <a:lnTo>
                  <a:pt x="1195469" y="6337300"/>
                </a:lnTo>
                <a:lnTo>
                  <a:pt x="1229261" y="6362700"/>
                </a:lnTo>
                <a:lnTo>
                  <a:pt x="1263438" y="6400800"/>
                </a:lnTo>
                <a:lnTo>
                  <a:pt x="1297998" y="6438900"/>
                </a:lnTo>
                <a:lnTo>
                  <a:pt x="1332936" y="6464300"/>
                </a:lnTo>
                <a:lnTo>
                  <a:pt x="1368250" y="6502400"/>
                </a:lnTo>
                <a:lnTo>
                  <a:pt x="1403935" y="6527800"/>
                </a:lnTo>
                <a:lnTo>
                  <a:pt x="1439988" y="6565900"/>
                </a:lnTo>
                <a:lnTo>
                  <a:pt x="1476405" y="6591300"/>
                </a:lnTo>
                <a:lnTo>
                  <a:pt x="1513183" y="6629400"/>
                </a:lnTo>
                <a:lnTo>
                  <a:pt x="1587805" y="6680200"/>
                </a:lnTo>
                <a:lnTo>
                  <a:pt x="1625643" y="6718300"/>
                </a:lnTo>
                <a:lnTo>
                  <a:pt x="1818132" y="6845300"/>
                </a:lnTo>
                <a:lnTo>
                  <a:pt x="6466332" y="6845300"/>
                </a:lnTo>
                <a:lnTo>
                  <a:pt x="6658820" y="6718300"/>
                </a:lnTo>
                <a:lnTo>
                  <a:pt x="6696658" y="6680200"/>
                </a:lnTo>
                <a:lnTo>
                  <a:pt x="6771280" y="6629400"/>
                </a:lnTo>
                <a:lnTo>
                  <a:pt x="6808058" y="6591300"/>
                </a:lnTo>
                <a:lnTo>
                  <a:pt x="6844475" y="6565900"/>
                </a:lnTo>
                <a:lnTo>
                  <a:pt x="6880528" y="6527800"/>
                </a:lnTo>
                <a:lnTo>
                  <a:pt x="6916213" y="6502400"/>
                </a:lnTo>
                <a:lnTo>
                  <a:pt x="6951527" y="6464300"/>
                </a:lnTo>
                <a:lnTo>
                  <a:pt x="6986465" y="6438900"/>
                </a:lnTo>
                <a:lnTo>
                  <a:pt x="7021025" y="6400800"/>
                </a:lnTo>
                <a:lnTo>
                  <a:pt x="7055202" y="6362700"/>
                </a:lnTo>
                <a:lnTo>
                  <a:pt x="7088994" y="6337300"/>
                </a:lnTo>
                <a:lnTo>
                  <a:pt x="7122396" y="6299200"/>
                </a:lnTo>
                <a:lnTo>
                  <a:pt x="7155405" y="6261100"/>
                </a:lnTo>
                <a:lnTo>
                  <a:pt x="7188017" y="6235700"/>
                </a:lnTo>
                <a:lnTo>
                  <a:pt x="7220229" y="6197600"/>
                </a:lnTo>
                <a:lnTo>
                  <a:pt x="7252036" y="6159500"/>
                </a:lnTo>
                <a:lnTo>
                  <a:pt x="7283436" y="6121400"/>
                </a:lnTo>
                <a:lnTo>
                  <a:pt x="7314425" y="6083300"/>
                </a:lnTo>
                <a:lnTo>
                  <a:pt x="7344998" y="6045200"/>
                </a:lnTo>
                <a:lnTo>
                  <a:pt x="7375154" y="6007100"/>
                </a:lnTo>
                <a:lnTo>
                  <a:pt x="7404887" y="5969000"/>
                </a:lnTo>
                <a:lnTo>
                  <a:pt x="7434194" y="5930900"/>
                </a:lnTo>
                <a:lnTo>
                  <a:pt x="7463072" y="5892800"/>
                </a:lnTo>
                <a:lnTo>
                  <a:pt x="7491517" y="5854700"/>
                </a:lnTo>
                <a:lnTo>
                  <a:pt x="7519525" y="5816600"/>
                </a:lnTo>
                <a:lnTo>
                  <a:pt x="7547093" y="5778500"/>
                </a:lnTo>
                <a:lnTo>
                  <a:pt x="7574217" y="5740400"/>
                </a:lnTo>
                <a:lnTo>
                  <a:pt x="7600894" y="5702300"/>
                </a:lnTo>
                <a:lnTo>
                  <a:pt x="7627120" y="5664200"/>
                </a:lnTo>
                <a:lnTo>
                  <a:pt x="7652891" y="5626100"/>
                </a:lnTo>
                <a:lnTo>
                  <a:pt x="7678203" y="5575300"/>
                </a:lnTo>
                <a:lnTo>
                  <a:pt x="7703054" y="5537200"/>
                </a:lnTo>
                <a:lnTo>
                  <a:pt x="7727438" y="5499100"/>
                </a:lnTo>
                <a:lnTo>
                  <a:pt x="7751354" y="5461000"/>
                </a:lnTo>
                <a:lnTo>
                  <a:pt x="7774797" y="5410200"/>
                </a:lnTo>
                <a:lnTo>
                  <a:pt x="7797763" y="5372100"/>
                </a:lnTo>
                <a:lnTo>
                  <a:pt x="7820250" y="5334000"/>
                </a:lnTo>
                <a:lnTo>
                  <a:pt x="7842252" y="5283200"/>
                </a:lnTo>
                <a:lnTo>
                  <a:pt x="7863768" y="5245100"/>
                </a:lnTo>
                <a:lnTo>
                  <a:pt x="7884792" y="5194300"/>
                </a:lnTo>
                <a:lnTo>
                  <a:pt x="7905322" y="5156200"/>
                </a:lnTo>
                <a:lnTo>
                  <a:pt x="7925353" y="5118100"/>
                </a:lnTo>
                <a:lnTo>
                  <a:pt x="7944883" y="5067300"/>
                </a:lnTo>
                <a:lnTo>
                  <a:pt x="7963907" y="5029200"/>
                </a:lnTo>
                <a:lnTo>
                  <a:pt x="7982423" y="4978400"/>
                </a:lnTo>
                <a:lnTo>
                  <a:pt x="8000425" y="4927600"/>
                </a:lnTo>
                <a:lnTo>
                  <a:pt x="8017911" y="4889500"/>
                </a:lnTo>
                <a:lnTo>
                  <a:pt x="8034878" y="4838700"/>
                </a:lnTo>
                <a:lnTo>
                  <a:pt x="8051321" y="4800600"/>
                </a:lnTo>
                <a:lnTo>
                  <a:pt x="8067236" y="4749800"/>
                </a:lnTo>
                <a:lnTo>
                  <a:pt x="8082621" y="4699000"/>
                </a:lnTo>
                <a:lnTo>
                  <a:pt x="8097472" y="4660900"/>
                </a:lnTo>
                <a:lnTo>
                  <a:pt x="8111784" y="4610100"/>
                </a:lnTo>
                <a:lnTo>
                  <a:pt x="8125555" y="4559300"/>
                </a:lnTo>
                <a:lnTo>
                  <a:pt x="8138781" y="4521200"/>
                </a:lnTo>
                <a:lnTo>
                  <a:pt x="8151458" y="4470400"/>
                </a:lnTo>
                <a:lnTo>
                  <a:pt x="8163582" y="4419600"/>
                </a:lnTo>
                <a:lnTo>
                  <a:pt x="8175150" y="4368800"/>
                </a:lnTo>
                <a:lnTo>
                  <a:pt x="8186158" y="4318000"/>
                </a:lnTo>
                <a:lnTo>
                  <a:pt x="8196603" y="4279900"/>
                </a:lnTo>
                <a:lnTo>
                  <a:pt x="8206481" y="4229100"/>
                </a:lnTo>
                <a:lnTo>
                  <a:pt x="8215789" y="4178300"/>
                </a:lnTo>
                <a:lnTo>
                  <a:pt x="8224522" y="4127500"/>
                </a:lnTo>
                <a:lnTo>
                  <a:pt x="8232677" y="4076700"/>
                </a:lnTo>
                <a:lnTo>
                  <a:pt x="8240251" y="4025900"/>
                </a:lnTo>
                <a:lnTo>
                  <a:pt x="8247240" y="3975100"/>
                </a:lnTo>
                <a:lnTo>
                  <a:pt x="8253640" y="3924300"/>
                </a:lnTo>
                <a:lnTo>
                  <a:pt x="8259447" y="3886200"/>
                </a:lnTo>
                <a:lnTo>
                  <a:pt x="8264659" y="3835400"/>
                </a:lnTo>
                <a:lnTo>
                  <a:pt x="8269271" y="3784600"/>
                </a:lnTo>
                <a:lnTo>
                  <a:pt x="8273280" y="3733800"/>
                </a:lnTo>
                <a:lnTo>
                  <a:pt x="8276682" y="3683000"/>
                </a:lnTo>
                <a:lnTo>
                  <a:pt x="8279474" y="3632200"/>
                </a:lnTo>
                <a:lnTo>
                  <a:pt x="8281651" y="3581400"/>
                </a:lnTo>
                <a:lnTo>
                  <a:pt x="8283211" y="3530600"/>
                </a:lnTo>
                <a:lnTo>
                  <a:pt x="8284150" y="3479800"/>
                </a:lnTo>
                <a:lnTo>
                  <a:pt x="8284463" y="3429000"/>
                </a:lnTo>
                <a:lnTo>
                  <a:pt x="8284150" y="3365500"/>
                </a:lnTo>
                <a:lnTo>
                  <a:pt x="8283211" y="3314700"/>
                </a:lnTo>
                <a:lnTo>
                  <a:pt x="8281651" y="3263900"/>
                </a:lnTo>
                <a:lnTo>
                  <a:pt x="8279474" y="3213100"/>
                </a:lnTo>
                <a:lnTo>
                  <a:pt x="8276682" y="3162300"/>
                </a:lnTo>
                <a:lnTo>
                  <a:pt x="8273280" y="3111500"/>
                </a:lnTo>
                <a:lnTo>
                  <a:pt x="8269271" y="3060700"/>
                </a:lnTo>
                <a:lnTo>
                  <a:pt x="8264659" y="3009900"/>
                </a:lnTo>
                <a:lnTo>
                  <a:pt x="8259447" y="2959100"/>
                </a:lnTo>
                <a:lnTo>
                  <a:pt x="8253640" y="2921000"/>
                </a:lnTo>
                <a:lnTo>
                  <a:pt x="8247240" y="2870200"/>
                </a:lnTo>
                <a:lnTo>
                  <a:pt x="8240251" y="2819400"/>
                </a:lnTo>
                <a:lnTo>
                  <a:pt x="8232677" y="2768600"/>
                </a:lnTo>
                <a:lnTo>
                  <a:pt x="8224522" y="2717800"/>
                </a:lnTo>
                <a:lnTo>
                  <a:pt x="8215789" y="2667000"/>
                </a:lnTo>
                <a:lnTo>
                  <a:pt x="8206481" y="2616200"/>
                </a:lnTo>
                <a:lnTo>
                  <a:pt x="8196603" y="2565400"/>
                </a:lnTo>
                <a:lnTo>
                  <a:pt x="8186158" y="2527300"/>
                </a:lnTo>
                <a:lnTo>
                  <a:pt x="8175150" y="2476500"/>
                </a:lnTo>
                <a:lnTo>
                  <a:pt x="8163582" y="2425700"/>
                </a:lnTo>
                <a:lnTo>
                  <a:pt x="8151458" y="2374900"/>
                </a:lnTo>
                <a:lnTo>
                  <a:pt x="8138781" y="2324100"/>
                </a:lnTo>
                <a:lnTo>
                  <a:pt x="8125555" y="2286000"/>
                </a:lnTo>
                <a:lnTo>
                  <a:pt x="8111784" y="2235200"/>
                </a:lnTo>
                <a:lnTo>
                  <a:pt x="8097472" y="2184400"/>
                </a:lnTo>
                <a:lnTo>
                  <a:pt x="8082621" y="2146300"/>
                </a:lnTo>
                <a:lnTo>
                  <a:pt x="8067236" y="2095500"/>
                </a:lnTo>
                <a:lnTo>
                  <a:pt x="8051321" y="2044700"/>
                </a:lnTo>
                <a:lnTo>
                  <a:pt x="8034878" y="2006600"/>
                </a:lnTo>
                <a:lnTo>
                  <a:pt x="8017911" y="1955800"/>
                </a:lnTo>
                <a:lnTo>
                  <a:pt x="8000425" y="1917700"/>
                </a:lnTo>
                <a:lnTo>
                  <a:pt x="7982423" y="1866900"/>
                </a:lnTo>
                <a:lnTo>
                  <a:pt x="7963907" y="1816100"/>
                </a:lnTo>
                <a:lnTo>
                  <a:pt x="7944883" y="1778000"/>
                </a:lnTo>
                <a:lnTo>
                  <a:pt x="7925353" y="1727200"/>
                </a:lnTo>
                <a:lnTo>
                  <a:pt x="7905322" y="1689100"/>
                </a:lnTo>
                <a:lnTo>
                  <a:pt x="7884792" y="1651000"/>
                </a:lnTo>
                <a:lnTo>
                  <a:pt x="7863768" y="1600200"/>
                </a:lnTo>
                <a:lnTo>
                  <a:pt x="7842252" y="1562100"/>
                </a:lnTo>
                <a:lnTo>
                  <a:pt x="7820250" y="1511300"/>
                </a:lnTo>
                <a:lnTo>
                  <a:pt x="7797763" y="1473200"/>
                </a:lnTo>
                <a:lnTo>
                  <a:pt x="7774797" y="1435100"/>
                </a:lnTo>
                <a:lnTo>
                  <a:pt x="7751354" y="1384300"/>
                </a:lnTo>
                <a:lnTo>
                  <a:pt x="7727438" y="1346200"/>
                </a:lnTo>
                <a:lnTo>
                  <a:pt x="7703054" y="1308100"/>
                </a:lnTo>
                <a:lnTo>
                  <a:pt x="7678203" y="1270000"/>
                </a:lnTo>
                <a:lnTo>
                  <a:pt x="7652891" y="1219200"/>
                </a:lnTo>
                <a:lnTo>
                  <a:pt x="7627120" y="1181100"/>
                </a:lnTo>
                <a:lnTo>
                  <a:pt x="7600894" y="1143000"/>
                </a:lnTo>
                <a:lnTo>
                  <a:pt x="7574217" y="1104900"/>
                </a:lnTo>
                <a:lnTo>
                  <a:pt x="7547093" y="1066800"/>
                </a:lnTo>
                <a:lnTo>
                  <a:pt x="7519525" y="1028700"/>
                </a:lnTo>
                <a:lnTo>
                  <a:pt x="7491517" y="990600"/>
                </a:lnTo>
                <a:lnTo>
                  <a:pt x="7463072" y="952500"/>
                </a:lnTo>
                <a:lnTo>
                  <a:pt x="7434194" y="914400"/>
                </a:lnTo>
                <a:lnTo>
                  <a:pt x="7404887" y="876300"/>
                </a:lnTo>
                <a:lnTo>
                  <a:pt x="7375154" y="838200"/>
                </a:lnTo>
                <a:lnTo>
                  <a:pt x="7344998" y="800100"/>
                </a:lnTo>
                <a:lnTo>
                  <a:pt x="7314425" y="762000"/>
                </a:lnTo>
                <a:lnTo>
                  <a:pt x="7283436" y="723900"/>
                </a:lnTo>
                <a:lnTo>
                  <a:pt x="7252036" y="685800"/>
                </a:lnTo>
                <a:lnTo>
                  <a:pt x="7220229" y="647700"/>
                </a:lnTo>
                <a:lnTo>
                  <a:pt x="7188017" y="609600"/>
                </a:lnTo>
                <a:lnTo>
                  <a:pt x="7155405" y="584200"/>
                </a:lnTo>
                <a:lnTo>
                  <a:pt x="7122396" y="546100"/>
                </a:lnTo>
                <a:lnTo>
                  <a:pt x="7088994" y="508000"/>
                </a:lnTo>
                <a:lnTo>
                  <a:pt x="7055202" y="482600"/>
                </a:lnTo>
                <a:lnTo>
                  <a:pt x="7021025" y="444500"/>
                </a:lnTo>
                <a:lnTo>
                  <a:pt x="6986465" y="406400"/>
                </a:lnTo>
                <a:lnTo>
                  <a:pt x="6951527" y="381000"/>
                </a:lnTo>
                <a:lnTo>
                  <a:pt x="6916213" y="342900"/>
                </a:lnTo>
                <a:lnTo>
                  <a:pt x="6880528" y="317500"/>
                </a:lnTo>
                <a:lnTo>
                  <a:pt x="6844475" y="279400"/>
                </a:lnTo>
                <a:lnTo>
                  <a:pt x="6808058" y="254000"/>
                </a:lnTo>
                <a:lnTo>
                  <a:pt x="6771280" y="215900"/>
                </a:lnTo>
                <a:lnTo>
                  <a:pt x="6696658" y="165100"/>
                </a:lnTo>
                <a:lnTo>
                  <a:pt x="6658820" y="127000"/>
                </a:lnTo>
                <a:lnTo>
                  <a:pt x="646633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18360" y="12699"/>
            <a:ext cx="7955280" cy="6845300"/>
          </a:xfrm>
          <a:custGeom>
            <a:avLst/>
            <a:gdLst/>
            <a:ahLst/>
            <a:cxnLst/>
            <a:rect l="l" t="t" r="r" b="b"/>
            <a:pathLst>
              <a:path w="7955280" h="6845300">
                <a:moveTo>
                  <a:pt x="5992875" y="0"/>
                </a:moveTo>
                <a:lnTo>
                  <a:pt x="1962403" y="0"/>
                </a:lnTo>
                <a:lnTo>
                  <a:pt x="1915032" y="25400"/>
                </a:lnTo>
                <a:lnTo>
                  <a:pt x="1874192" y="50800"/>
                </a:lnTo>
                <a:lnTo>
                  <a:pt x="1753655" y="127000"/>
                </a:lnTo>
                <a:lnTo>
                  <a:pt x="1636176" y="203200"/>
                </a:lnTo>
                <a:lnTo>
                  <a:pt x="1597714" y="241300"/>
                </a:lnTo>
                <a:lnTo>
                  <a:pt x="1484475" y="317500"/>
                </a:lnTo>
                <a:lnTo>
                  <a:pt x="1447457" y="355600"/>
                </a:lnTo>
                <a:lnTo>
                  <a:pt x="1410811" y="381000"/>
                </a:lnTo>
                <a:lnTo>
                  <a:pt x="1374539" y="419100"/>
                </a:lnTo>
                <a:lnTo>
                  <a:pt x="1338646" y="444500"/>
                </a:lnTo>
                <a:lnTo>
                  <a:pt x="1303136" y="482600"/>
                </a:lnTo>
                <a:lnTo>
                  <a:pt x="1268013" y="508000"/>
                </a:lnTo>
                <a:lnTo>
                  <a:pt x="1233280" y="546100"/>
                </a:lnTo>
                <a:lnTo>
                  <a:pt x="1198941" y="571500"/>
                </a:lnTo>
                <a:lnTo>
                  <a:pt x="1165001" y="609600"/>
                </a:lnTo>
                <a:lnTo>
                  <a:pt x="1131462" y="647700"/>
                </a:lnTo>
                <a:lnTo>
                  <a:pt x="1098330" y="673100"/>
                </a:lnTo>
                <a:lnTo>
                  <a:pt x="1065608" y="711200"/>
                </a:lnTo>
                <a:lnTo>
                  <a:pt x="1033300" y="749300"/>
                </a:lnTo>
                <a:lnTo>
                  <a:pt x="1001410" y="787400"/>
                </a:lnTo>
                <a:lnTo>
                  <a:pt x="969941" y="825500"/>
                </a:lnTo>
                <a:lnTo>
                  <a:pt x="938898" y="850900"/>
                </a:lnTo>
                <a:lnTo>
                  <a:pt x="908285" y="889000"/>
                </a:lnTo>
                <a:lnTo>
                  <a:pt x="878105" y="927100"/>
                </a:lnTo>
                <a:lnTo>
                  <a:pt x="848362" y="965200"/>
                </a:lnTo>
                <a:lnTo>
                  <a:pt x="819061" y="1003300"/>
                </a:lnTo>
                <a:lnTo>
                  <a:pt x="790205" y="1041400"/>
                </a:lnTo>
                <a:lnTo>
                  <a:pt x="761797" y="1079500"/>
                </a:lnTo>
                <a:lnTo>
                  <a:pt x="733843" y="1117600"/>
                </a:lnTo>
                <a:lnTo>
                  <a:pt x="706346" y="1155700"/>
                </a:lnTo>
                <a:lnTo>
                  <a:pt x="679310" y="1193800"/>
                </a:lnTo>
                <a:lnTo>
                  <a:pt x="652738" y="1244600"/>
                </a:lnTo>
                <a:lnTo>
                  <a:pt x="626635" y="1282700"/>
                </a:lnTo>
                <a:lnTo>
                  <a:pt x="601004" y="1320800"/>
                </a:lnTo>
                <a:lnTo>
                  <a:pt x="575850" y="1358900"/>
                </a:lnTo>
                <a:lnTo>
                  <a:pt x="551176" y="1397000"/>
                </a:lnTo>
                <a:lnTo>
                  <a:pt x="526986" y="1447800"/>
                </a:lnTo>
                <a:lnTo>
                  <a:pt x="503284" y="1485900"/>
                </a:lnTo>
                <a:lnTo>
                  <a:pt x="480075" y="1524000"/>
                </a:lnTo>
                <a:lnTo>
                  <a:pt x="457361" y="1574800"/>
                </a:lnTo>
                <a:lnTo>
                  <a:pt x="435147" y="1612900"/>
                </a:lnTo>
                <a:lnTo>
                  <a:pt x="413437" y="1651000"/>
                </a:lnTo>
                <a:lnTo>
                  <a:pt x="392235" y="1701800"/>
                </a:lnTo>
                <a:lnTo>
                  <a:pt x="371544" y="1739900"/>
                </a:lnTo>
                <a:lnTo>
                  <a:pt x="351369" y="1790700"/>
                </a:lnTo>
                <a:lnTo>
                  <a:pt x="331713" y="1828800"/>
                </a:lnTo>
                <a:lnTo>
                  <a:pt x="312580" y="1879600"/>
                </a:lnTo>
                <a:lnTo>
                  <a:pt x="293975" y="1917700"/>
                </a:lnTo>
                <a:lnTo>
                  <a:pt x="275901" y="1968500"/>
                </a:lnTo>
                <a:lnTo>
                  <a:pt x="258361" y="2006600"/>
                </a:lnTo>
                <a:lnTo>
                  <a:pt x="241361" y="2057400"/>
                </a:lnTo>
                <a:lnTo>
                  <a:pt x="224903" y="2095500"/>
                </a:lnTo>
                <a:lnTo>
                  <a:pt x="208992" y="2146300"/>
                </a:lnTo>
                <a:lnTo>
                  <a:pt x="193632" y="2197100"/>
                </a:lnTo>
                <a:lnTo>
                  <a:pt x="178826" y="2235200"/>
                </a:lnTo>
                <a:lnTo>
                  <a:pt x="164578" y="2286000"/>
                </a:lnTo>
                <a:lnTo>
                  <a:pt x="150893" y="2336800"/>
                </a:lnTo>
                <a:lnTo>
                  <a:pt x="137775" y="2374900"/>
                </a:lnTo>
                <a:lnTo>
                  <a:pt x="125226" y="2425700"/>
                </a:lnTo>
                <a:lnTo>
                  <a:pt x="113251" y="2476500"/>
                </a:lnTo>
                <a:lnTo>
                  <a:pt x="101855" y="2527300"/>
                </a:lnTo>
                <a:lnTo>
                  <a:pt x="91040" y="2578100"/>
                </a:lnTo>
                <a:lnTo>
                  <a:pt x="80811" y="2616200"/>
                </a:lnTo>
                <a:lnTo>
                  <a:pt x="71172" y="2667000"/>
                </a:lnTo>
                <a:lnTo>
                  <a:pt x="62126" y="2717800"/>
                </a:lnTo>
                <a:lnTo>
                  <a:pt x="53678" y="2768600"/>
                </a:lnTo>
                <a:lnTo>
                  <a:pt x="45831" y="2819400"/>
                </a:lnTo>
                <a:lnTo>
                  <a:pt x="38589" y="2870200"/>
                </a:lnTo>
                <a:lnTo>
                  <a:pt x="31957" y="2921000"/>
                </a:lnTo>
                <a:lnTo>
                  <a:pt x="25938" y="2971800"/>
                </a:lnTo>
                <a:lnTo>
                  <a:pt x="20536" y="3009900"/>
                </a:lnTo>
                <a:lnTo>
                  <a:pt x="15754" y="3060700"/>
                </a:lnTo>
                <a:lnTo>
                  <a:pt x="11598" y="3111500"/>
                </a:lnTo>
                <a:lnTo>
                  <a:pt x="8070" y="3162300"/>
                </a:lnTo>
                <a:lnTo>
                  <a:pt x="5175" y="3213100"/>
                </a:lnTo>
                <a:lnTo>
                  <a:pt x="2917" y="3263900"/>
                </a:lnTo>
                <a:lnTo>
                  <a:pt x="1299" y="3314700"/>
                </a:lnTo>
                <a:lnTo>
                  <a:pt x="325" y="3365500"/>
                </a:lnTo>
                <a:lnTo>
                  <a:pt x="0" y="3429000"/>
                </a:lnTo>
                <a:lnTo>
                  <a:pt x="325" y="3479800"/>
                </a:lnTo>
                <a:lnTo>
                  <a:pt x="1299" y="3530600"/>
                </a:lnTo>
                <a:lnTo>
                  <a:pt x="2917" y="3581400"/>
                </a:lnTo>
                <a:lnTo>
                  <a:pt x="5175" y="3632200"/>
                </a:lnTo>
                <a:lnTo>
                  <a:pt x="8070" y="3683000"/>
                </a:lnTo>
                <a:lnTo>
                  <a:pt x="11598" y="3733800"/>
                </a:lnTo>
                <a:lnTo>
                  <a:pt x="15754" y="3784600"/>
                </a:lnTo>
                <a:lnTo>
                  <a:pt x="20536" y="3835400"/>
                </a:lnTo>
                <a:lnTo>
                  <a:pt x="25938" y="3873500"/>
                </a:lnTo>
                <a:lnTo>
                  <a:pt x="31957" y="3924300"/>
                </a:lnTo>
                <a:lnTo>
                  <a:pt x="38589" y="3975100"/>
                </a:lnTo>
                <a:lnTo>
                  <a:pt x="45831" y="4025900"/>
                </a:lnTo>
                <a:lnTo>
                  <a:pt x="53678" y="4076700"/>
                </a:lnTo>
                <a:lnTo>
                  <a:pt x="62126" y="4127500"/>
                </a:lnTo>
                <a:lnTo>
                  <a:pt x="71172" y="4178300"/>
                </a:lnTo>
                <a:lnTo>
                  <a:pt x="80811" y="4229100"/>
                </a:lnTo>
                <a:lnTo>
                  <a:pt x="91040" y="4267200"/>
                </a:lnTo>
                <a:lnTo>
                  <a:pt x="101855" y="4318000"/>
                </a:lnTo>
                <a:lnTo>
                  <a:pt x="113251" y="4368800"/>
                </a:lnTo>
                <a:lnTo>
                  <a:pt x="125226" y="4419600"/>
                </a:lnTo>
                <a:lnTo>
                  <a:pt x="137775" y="4470400"/>
                </a:lnTo>
                <a:lnTo>
                  <a:pt x="150893" y="4508500"/>
                </a:lnTo>
                <a:lnTo>
                  <a:pt x="164578" y="4559300"/>
                </a:lnTo>
                <a:lnTo>
                  <a:pt x="178826" y="4610100"/>
                </a:lnTo>
                <a:lnTo>
                  <a:pt x="193632" y="4648200"/>
                </a:lnTo>
                <a:lnTo>
                  <a:pt x="208992" y="4699000"/>
                </a:lnTo>
                <a:lnTo>
                  <a:pt x="224903" y="4749800"/>
                </a:lnTo>
                <a:lnTo>
                  <a:pt x="241361" y="4787900"/>
                </a:lnTo>
                <a:lnTo>
                  <a:pt x="258361" y="4838700"/>
                </a:lnTo>
                <a:lnTo>
                  <a:pt x="275901" y="4876800"/>
                </a:lnTo>
                <a:lnTo>
                  <a:pt x="293975" y="4927600"/>
                </a:lnTo>
                <a:lnTo>
                  <a:pt x="312580" y="4965700"/>
                </a:lnTo>
                <a:lnTo>
                  <a:pt x="331713" y="5016500"/>
                </a:lnTo>
                <a:lnTo>
                  <a:pt x="351369" y="5054600"/>
                </a:lnTo>
                <a:lnTo>
                  <a:pt x="371544" y="5105400"/>
                </a:lnTo>
                <a:lnTo>
                  <a:pt x="392235" y="5143500"/>
                </a:lnTo>
                <a:lnTo>
                  <a:pt x="413437" y="5194300"/>
                </a:lnTo>
                <a:lnTo>
                  <a:pt x="435147" y="5232400"/>
                </a:lnTo>
                <a:lnTo>
                  <a:pt x="457361" y="5270500"/>
                </a:lnTo>
                <a:lnTo>
                  <a:pt x="480075" y="5321300"/>
                </a:lnTo>
                <a:lnTo>
                  <a:pt x="503284" y="5359400"/>
                </a:lnTo>
                <a:lnTo>
                  <a:pt x="526986" y="5397500"/>
                </a:lnTo>
                <a:lnTo>
                  <a:pt x="551176" y="5448300"/>
                </a:lnTo>
                <a:lnTo>
                  <a:pt x="575850" y="5486400"/>
                </a:lnTo>
                <a:lnTo>
                  <a:pt x="601004" y="5524500"/>
                </a:lnTo>
                <a:lnTo>
                  <a:pt x="626635" y="5562600"/>
                </a:lnTo>
                <a:lnTo>
                  <a:pt x="652738" y="5600700"/>
                </a:lnTo>
                <a:lnTo>
                  <a:pt x="679310" y="5651500"/>
                </a:lnTo>
                <a:lnTo>
                  <a:pt x="706346" y="5689600"/>
                </a:lnTo>
                <a:lnTo>
                  <a:pt x="733843" y="5727700"/>
                </a:lnTo>
                <a:lnTo>
                  <a:pt x="761797" y="5765800"/>
                </a:lnTo>
                <a:lnTo>
                  <a:pt x="790205" y="5803900"/>
                </a:lnTo>
                <a:lnTo>
                  <a:pt x="819061" y="5842000"/>
                </a:lnTo>
                <a:lnTo>
                  <a:pt x="848362" y="5880100"/>
                </a:lnTo>
                <a:lnTo>
                  <a:pt x="878105" y="5918200"/>
                </a:lnTo>
                <a:lnTo>
                  <a:pt x="908285" y="5956300"/>
                </a:lnTo>
                <a:lnTo>
                  <a:pt x="938898" y="5994400"/>
                </a:lnTo>
                <a:lnTo>
                  <a:pt x="969941" y="6019800"/>
                </a:lnTo>
                <a:lnTo>
                  <a:pt x="1001410" y="6057900"/>
                </a:lnTo>
                <a:lnTo>
                  <a:pt x="1033300" y="6096000"/>
                </a:lnTo>
                <a:lnTo>
                  <a:pt x="1065608" y="6134100"/>
                </a:lnTo>
                <a:lnTo>
                  <a:pt x="1098330" y="6172200"/>
                </a:lnTo>
                <a:lnTo>
                  <a:pt x="1131462" y="6197600"/>
                </a:lnTo>
                <a:lnTo>
                  <a:pt x="1165001" y="6235700"/>
                </a:lnTo>
                <a:lnTo>
                  <a:pt x="1198941" y="6273800"/>
                </a:lnTo>
                <a:lnTo>
                  <a:pt x="1233280" y="6299200"/>
                </a:lnTo>
                <a:lnTo>
                  <a:pt x="1268013" y="6337300"/>
                </a:lnTo>
                <a:lnTo>
                  <a:pt x="1303136" y="6362700"/>
                </a:lnTo>
                <a:lnTo>
                  <a:pt x="1338646" y="6400800"/>
                </a:lnTo>
                <a:lnTo>
                  <a:pt x="1374539" y="6426200"/>
                </a:lnTo>
                <a:lnTo>
                  <a:pt x="1410811" y="6464300"/>
                </a:lnTo>
                <a:lnTo>
                  <a:pt x="1447457" y="6489700"/>
                </a:lnTo>
                <a:lnTo>
                  <a:pt x="1484475" y="6527800"/>
                </a:lnTo>
                <a:lnTo>
                  <a:pt x="1597714" y="6604000"/>
                </a:lnTo>
                <a:lnTo>
                  <a:pt x="1636176" y="6642100"/>
                </a:lnTo>
                <a:lnTo>
                  <a:pt x="1674990" y="6667500"/>
                </a:lnTo>
                <a:lnTo>
                  <a:pt x="1793500" y="6743700"/>
                </a:lnTo>
                <a:lnTo>
                  <a:pt x="1915032" y="6819900"/>
                </a:lnTo>
                <a:lnTo>
                  <a:pt x="1962403" y="6845300"/>
                </a:lnTo>
                <a:lnTo>
                  <a:pt x="5992875" y="6845300"/>
                </a:lnTo>
                <a:lnTo>
                  <a:pt x="6040246" y="6819900"/>
                </a:lnTo>
                <a:lnTo>
                  <a:pt x="6161779" y="6743700"/>
                </a:lnTo>
                <a:lnTo>
                  <a:pt x="6280289" y="6667500"/>
                </a:lnTo>
                <a:lnTo>
                  <a:pt x="6319103" y="6642100"/>
                </a:lnTo>
                <a:lnTo>
                  <a:pt x="6357565" y="6604000"/>
                </a:lnTo>
                <a:lnTo>
                  <a:pt x="6470804" y="6527800"/>
                </a:lnTo>
                <a:lnTo>
                  <a:pt x="6507822" y="6489700"/>
                </a:lnTo>
                <a:lnTo>
                  <a:pt x="6544468" y="6464300"/>
                </a:lnTo>
                <a:lnTo>
                  <a:pt x="6580740" y="6426200"/>
                </a:lnTo>
                <a:lnTo>
                  <a:pt x="6616633" y="6400800"/>
                </a:lnTo>
                <a:lnTo>
                  <a:pt x="6652143" y="6362700"/>
                </a:lnTo>
                <a:lnTo>
                  <a:pt x="6687266" y="6337300"/>
                </a:lnTo>
                <a:lnTo>
                  <a:pt x="6721999" y="6299200"/>
                </a:lnTo>
                <a:lnTo>
                  <a:pt x="6756338" y="6273800"/>
                </a:lnTo>
                <a:lnTo>
                  <a:pt x="6790278" y="6235700"/>
                </a:lnTo>
                <a:lnTo>
                  <a:pt x="6823817" y="6197600"/>
                </a:lnTo>
                <a:lnTo>
                  <a:pt x="6856949" y="6172200"/>
                </a:lnTo>
                <a:lnTo>
                  <a:pt x="6889671" y="6134100"/>
                </a:lnTo>
                <a:lnTo>
                  <a:pt x="6921979" y="6096000"/>
                </a:lnTo>
                <a:lnTo>
                  <a:pt x="6953869" y="6057900"/>
                </a:lnTo>
                <a:lnTo>
                  <a:pt x="6985338" y="6019800"/>
                </a:lnTo>
                <a:lnTo>
                  <a:pt x="7016381" y="5994400"/>
                </a:lnTo>
                <a:lnTo>
                  <a:pt x="7046994" y="5956300"/>
                </a:lnTo>
                <a:lnTo>
                  <a:pt x="7077174" y="5918200"/>
                </a:lnTo>
                <a:lnTo>
                  <a:pt x="7106917" y="5880100"/>
                </a:lnTo>
                <a:lnTo>
                  <a:pt x="7136218" y="5842000"/>
                </a:lnTo>
                <a:lnTo>
                  <a:pt x="7165074" y="5803900"/>
                </a:lnTo>
                <a:lnTo>
                  <a:pt x="7193482" y="5765800"/>
                </a:lnTo>
                <a:lnTo>
                  <a:pt x="7221436" y="5727700"/>
                </a:lnTo>
                <a:lnTo>
                  <a:pt x="7248933" y="5689600"/>
                </a:lnTo>
                <a:lnTo>
                  <a:pt x="7275969" y="5651500"/>
                </a:lnTo>
                <a:lnTo>
                  <a:pt x="7302541" y="5600700"/>
                </a:lnTo>
                <a:lnTo>
                  <a:pt x="7328644" y="5562600"/>
                </a:lnTo>
                <a:lnTo>
                  <a:pt x="7354275" y="5524500"/>
                </a:lnTo>
                <a:lnTo>
                  <a:pt x="7379429" y="5486400"/>
                </a:lnTo>
                <a:lnTo>
                  <a:pt x="7404103" y="5448300"/>
                </a:lnTo>
                <a:lnTo>
                  <a:pt x="7428293" y="5397500"/>
                </a:lnTo>
                <a:lnTo>
                  <a:pt x="7451995" y="5359400"/>
                </a:lnTo>
                <a:lnTo>
                  <a:pt x="7475204" y="5321300"/>
                </a:lnTo>
                <a:lnTo>
                  <a:pt x="7497918" y="5270500"/>
                </a:lnTo>
                <a:lnTo>
                  <a:pt x="7520132" y="5232400"/>
                </a:lnTo>
                <a:lnTo>
                  <a:pt x="7541842" y="5194300"/>
                </a:lnTo>
                <a:lnTo>
                  <a:pt x="7563044" y="5143500"/>
                </a:lnTo>
                <a:lnTo>
                  <a:pt x="7583735" y="5105400"/>
                </a:lnTo>
                <a:lnTo>
                  <a:pt x="7603910" y="5054600"/>
                </a:lnTo>
                <a:lnTo>
                  <a:pt x="7623566" y="5016500"/>
                </a:lnTo>
                <a:lnTo>
                  <a:pt x="7642699" y="4965700"/>
                </a:lnTo>
                <a:lnTo>
                  <a:pt x="7661304" y="4927600"/>
                </a:lnTo>
                <a:lnTo>
                  <a:pt x="7679378" y="4876800"/>
                </a:lnTo>
                <a:lnTo>
                  <a:pt x="7696918" y="4838700"/>
                </a:lnTo>
                <a:lnTo>
                  <a:pt x="7713918" y="4787900"/>
                </a:lnTo>
                <a:lnTo>
                  <a:pt x="7730376" y="4749800"/>
                </a:lnTo>
                <a:lnTo>
                  <a:pt x="7746287" y="4699000"/>
                </a:lnTo>
                <a:lnTo>
                  <a:pt x="7761647" y="4648200"/>
                </a:lnTo>
                <a:lnTo>
                  <a:pt x="7776453" y="4610100"/>
                </a:lnTo>
                <a:lnTo>
                  <a:pt x="7790701" y="4559300"/>
                </a:lnTo>
                <a:lnTo>
                  <a:pt x="7804386" y="4508500"/>
                </a:lnTo>
                <a:lnTo>
                  <a:pt x="7817504" y="4470400"/>
                </a:lnTo>
                <a:lnTo>
                  <a:pt x="7830053" y="4419600"/>
                </a:lnTo>
                <a:lnTo>
                  <a:pt x="7842028" y="4368800"/>
                </a:lnTo>
                <a:lnTo>
                  <a:pt x="7853424" y="4318000"/>
                </a:lnTo>
                <a:lnTo>
                  <a:pt x="7864239" y="4267200"/>
                </a:lnTo>
                <a:lnTo>
                  <a:pt x="7874468" y="4229100"/>
                </a:lnTo>
                <a:lnTo>
                  <a:pt x="7884107" y="4178300"/>
                </a:lnTo>
                <a:lnTo>
                  <a:pt x="7893153" y="4127500"/>
                </a:lnTo>
                <a:lnTo>
                  <a:pt x="7901601" y="4076700"/>
                </a:lnTo>
                <a:lnTo>
                  <a:pt x="7909448" y="4025900"/>
                </a:lnTo>
                <a:lnTo>
                  <a:pt x="7916690" y="3975100"/>
                </a:lnTo>
                <a:lnTo>
                  <a:pt x="7923322" y="3924300"/>
                </a:lnTo>
                <a:lnTo>
                  <a:pt x="7929341" y="3873500"/>
                </a:lnTo>
                <a:lnTo>
                  <a:pt x="7934743" y="3835400"/>
                </a:lnTo>
                <a:lnTo>
                  <a:pt x="7939525" y="3784600"/>
                </a:lnTo>
                <a:lnTo>
                  <a:pt x="7943681" y="3733800"/>
                </a:lnTo>
                <a:lnTo>
                  <a:pt x="7947209" y="3683000"/>
                </a:lnTo>
                <a:lnTo>
                  <a:pt x="7950104" y="3632200"/>
                </a:lnTo>
                <a:lnTo>
                  <a:pt x="7952362" y="3581400"/>
                </a:lnTo>
                <a:lnTo>
                  <a:pt x="7953980" y="3530600"/>
                </a:lnTo>
                <a:lnTo>
                  <a:pt x="7954954" y="3479800"/>
                </a:lnTo>
                <a:lnTo>
                  <a:pt x="7955280" y="3429000"/>
                </a:lnTo>
                <a:lnTo>
                  <a:pt x="7954954" y="3365500"/>
                </a:lnTo>
                <a:lnTo>
                  <a:pt x="7953980" y="3314700"/>
                </a:lnTo>
                <a:lnTo>
                  <a:pt x="7952362" y="3263900"/>
                </a:lnTo>
                <a:lnTo>
                  <a:pt x="7950104" y="3213100"/>
                </a:lnTo>
                <a:lnTo>
                  <a:pt x="7947209" y="3162300"/>
                </a:lnTo>
                <a:lnTo>
                  <a:pt x="7943681" y="3111500"/>
                </a:lnTo>
                <a:lnTo>
                  <a:pt x="7939525" y="3060700"/>
                </a:lnTo>
                <a:lnTo>
                  <a:pt x="7934743" y="3009900"/>
                </a:lnTo>
                <a:lnTo>
                  <a:pt x="7929341" y="2971800"/>
                </a:lnTo>
                <a:lnTo>
                  <a:pt x="7923322" y="2921000"/>
                </a:lnTo>
                <a:lnTo>
                  <a:pt x="7916690" y="2870200"/>
                </a:lnTo>
                <a:lnTo>
                  <a:pt x="7909448" y="2819400"/>
                </a:lnTo>
                <a:lnTo>
                  <a:pt x="7901601" y="2768600"/>
                </a:lnTo>
                <a:lnTo>
                  <a:pt x="7893153" y="2717800"/>
                </a:lnTo>
                <a:lnTo>
                  <a:pt x="7884107" y="2667000"/>
                </a:lnTo>
                <a:lnTo>
                  <a:pt x="7874468" y="2616200"/>
                </a:lnTo>
                <a:lnTo>
                  <a:pt x="7864239" y="2578100"/>
                </a:lnTo>
                <a:lnTo>
                  <a:pt x="7853424" y="2527300"/>
                </a:lnTo>
                <a:lnTo>
                  <a:pt x="7842028" y="2476500"/>
                </a:lnTo>
                <a:lnTo>
                  <a:pt x="7830053" y="2425700"/>
                </a:lnTo>
                <a:lnTo>
                  <a:pt x="7817504" y="2374900"/>
                </a:lnTo>
                <a:lnTo>
                  <a:pt x="7804386" y="2336800"/>
                </a:lnTo>
                <a:lnTo>
                  <a:pt x="7790701" y="2286000"/>
                </a:lnTo>
                <a:lnTo>
                  <a:pt x="7776453" y="2235200"/>
                </a:lnTo>
                <a:lnTo>
                  <a:pt x="7761647" y="2197100"/>
                </a:lnTo>
                <a:lnTo>
                  <a:pt x="7746287" y="2146300"/>
                </a:lnTo>
                <a:lnTo>
                  <a:pt x="7730376" y="2095500"/>
                </a:lnTo>
                <a:lnTo>
                  <a:pt x="7713918" y="2057400"/>
                </a:lnTo>
                <a:lnTo>
                  <a:pt x="7696918" y="2006600"/>
                </a:lnTo>
                <a:lnTo>
                  <a:pt x="7679378" y="1968500"/>
                </a:lnTo>
                <a:lnTo>
                  <a:pt x="7661304" y="1917700"/>
                </a:lnTo>
                <a:lnTo>
                  <a:pt x="7642699" y="1879600"/>
                </a:lnTo>
                <a:lnTo>
                  <a:pt x="7623566" y="1828800"/>
                </a:lnTo>
                <a:lnTo>
                  <a:pt x="7603910" y="1790700"/>
                </a:lnTo>
                <a:lnTo>
                  <a:pt x="7583735" y="1739900"/>
                </a:lnTo>
                <a:lnTo>
                  <a:pt x="7563044" y="1701800"/>
                </a:lnTo>
                <a:lnTo>
                  <a:pt x="7541842" y="1651000"/>
                </a:lnTo>
                <a:lnTo>
                  <a:pt x="7520132" y="1612900"/>
                </a:lnTo>
                <a:lnTo>
                  <a:pt x="7497918" y="1574800"/>
                </a:lnTo>
                <a:lnTo>
                  <a:pt x="7475204" y="1524000"/>
                </a:lnTo>
                <a:lnTo>
                  <a:pt x="7451995" y="1485900"/>
                </a:lnTo>
                <a:lnTo>
                  <a:pt x="7428293" y="1447800"/>
                </a:lnTo>
                <a:lnTo>
                  <a:pt x="7404103" y="1397000"/>
                </a:lnTo>
                <a:lnTo>
                  <a:pt x="7379429" y="1358900"/>
                </a:lnTo>
                <a:lnTo>
                  <a:pt x="7354275" y="1320800"/>
                </a:lnTo>
                <a:lnTo>
                  <a:pt x="7328644" y="1282700"/>
                </a:lnTo>
                <a:lnTo>
                  <a:pt x="7302541" y="1244600"/>
                </a:lnTo>
                <a:lnTo>
                  <a:pt x="7275969" y="1193800"/>
                </a:lnTo>
                <a:lnTo>
                  <a:pt x="7248933" y="1155700"/>
                </a:lnTo>
                <a:lnTo>
                  <a:pt x="7221436" y="1117600"/>
                </a:lnTo>
                <a:lnTo>
                  <a:pt x="7193482" y="1079500"/>
                </a:lnTo>
                <a:lnTo>
                  <a:pt x="7165074" y="1041400"/>
                </a:lnTo>
                <a:lnTo>
                  <a:pt x="7136218" y="1003300"/>
                </a:lnTo>
                <a:lnTo>
                  <a:pt x="7106917" y="965200"/>
                </a:lnTo>
                <a:lnTo>
                  <a:pt x="7077174" y="927100"/>
                </a:lnTo>
                <a:lnTo>
                  <a:pt x="7046994" y="889000"/>
                </a:lnTo>
                <a:lnTo>
                  <a:pt x="7016381" y="850900"/>
                </a:lnTo>
                <a:lnTo>
                  <a:pt x="6985338" y="825500"/>
                </a:lnTo>
                <a:lnTo>
                  <a:pt x="6953869" y="787400"/>
                </a:lnTo>
                <a:lnTo>
                  <a:pt x="6921979" y="749300"/>
                </a:lnTo>
                <a:lnTo>
                  <a:pt x="6889671" y="711200"/>
                </a:lnTo>
                <a:lnTo>
                  <a:pt x="6856949" y="673100"/>
                </a:lnTo>
                <a:lnTo>
                  <a:pt x="6823817" y="647700"/>
                </a:lnTo>
                <a:lnTo>
                  <a:pt x="6790278" y="609600"/>
                </a:lnTo>
                <a:lnTo>
                  <a:pt x="6756338" y="571500"/>
                </a:lnTo>
                <a:lnTo>
                  <a:pt x="6721999" y="546100"/>
                </a:lnTo>
                <a:lnTo>
                  <a:pt x="6687266" y="508000"/>
                </a:lnTo>
                <a:lnTo>
                  <a:pt x="6652143" y="482600"/>
                </a:lnTo>
                <a:lnTo>
                  <a:pt x="6616633" y="444500"/>
                </a:lnTo>
                <a:lnTo>
                  <a:pt x="6580740" y="419100"/>
                </a:lnTo>
                <a:lnTo>
                  <a:pt x="6544468" y="381000"/>
                </a:lnTo>
                <a:lnTo>
                  <a:pt x="6507822" y="355600"/>
                </a:lnTo>
                <a:lnTo>
                  <a:pt x="6470804" y="317500"/>
                </a:lnTo>
                <a:lnTo>
                  <a:pt x="6357565" y="241300"/>
                </a:lnTo>
                <a:lnTo>
                  <a:pt x="6319103" y="203200"/>
                </a:lnTo>
                <a:lnTo>
                  <a:pt x="6201624" y="127000"/>
                </a:lnTo>
                <a:lnTo>
                  <a:pt x="6081087" y="50800"/>
                </a:lnTo>
                <a:lnTo>
                  <a:pt x="6040246" y="25400"/>
                </a:lnTo>
                <a:lnTo>
                  <a:pt x="5992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076701" y="1808810"/>
            <a:ext cx="6043930" cy="307149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algn="ctr" marL="12700" marR="5080" indent="151765">
              <a:lnSpc>
                <a:spcPct val="90000"/>
              </a:lnSpc>
              <a:spcBef>
                <a:spcPts val="750"/>
              </a:spcBef>
            </a:pPr>
            <a:r>
              <a:rPr dirty="0" sz="5400" spc="-5" b="0">
                <a:solidFill>
                  <a:srgbClr val="0D0D0D"/>
                </a:solidFill>
                <a:latin typeface="Calibri Light"/>
                <a:cs typeface="Calibri Light"/>
              </a:rPr>
              <a:t>If </a:t>
            </a:r>
            <a:r>
              <a:rPr dirty="0" sz="5400" spc="-45" b="0">
                <a:solidFill>
                  <a:srgbClr val="0D0D0D"/>
                </a:solidFill>
                <a:latin typeface="Calibri Light"/>
                <a:cs typeface="Calibri Light"/>
              </a:rPr>
              <a:t>you heard </a:t>
            </a:r>
            <a:r>
              <a:rPr dirty="0" sz="5400" spc="-50" b="0" i="1">
                <a:solidFill>
                  <a:srgbClr val="0D0D0D"/>
                </a:solidFill>
                <a:latin typeface="Calibri Light"/>
                <a:cs typeface="Calibri Light"/>
              </a:rPr>
              <a:t>Orang  </a:t>
            </a:r>
            <a:r>
              <a:rPr dirty="0" sz="5400" spc="-60" b="0" i="1">
                <a:solidFill>
                  <a:srgbClr val="0D0D0D"/>
                </a:solidFill>
                <a:latin typeface="Calibri Light"/>
                <a:cs typeface="Calibri Light"/>
              </a:rPr>
              <a:t>Papua</a:t>
            </a:r>
            <a:r>
              <a:rPr dirty="0" sz="5400" spc="-60" b="0">
                <a:solidFill>
                  <a:srgbClr val="0D0D0D"/>
                </a:solidFill>
                <a:latin typeface="Calibri Light"/>
                <a:cs typeface="Calibri Light"/>
              </a:rPr>
              <a:t>, </a:t>
            </a:r>
            <a:r>
              <a:rPr dirty="0" sz="5400" spc="-50" b="0">
                <a:solidFill>
                  <a:srgbClr val="0D0D0D"/>
                </a:solidFill>
                <a:latin typeface="Calibri Light"/>
                <a:cs typeface="Calibri Light"/>
              </a:rPr>
              <a:t>what would</a:t>
            </a:r>
            <a:r>
              <a:rPr dirty="0" sz="5400" spc="-240" b="0">
                <a:solidFill>
                  <a:srgbClr val="0D0D0D"/>
                </a:solidFill>
                <a:latin typeface="Calibri Light"/>
                <a:cs typeface="Calibri Light"/>
              </a:rPr>
              <a:t> </a:t>
            </a:r>
            <a:r>
              <a:rPr dirty="0" sz="5400" spc="-20" b="0">
                <a:solidFill>
                  <a:srgbClr val="0D0D0D"/>
                </a:solidFill>
                <a:latin typeface="Calibri Light"/>
                <a:cs typeface="Calibri Light"/>
              </a:rPr>
              <a:t>be  </a:t>
            </a:r>
            <a:r>
              <a:rPr dirty="0" sz="5400" spc="-25" b="0">
                <a:solidFill>
                  <a:srgbClr val="0D0D0D"/>
                </a:solidFill>
                <a:latin typeface="Calibri Light"/>
                <a:cs typeface="Calibri Light"/>
              </a:rPr>
              <a:t>the </a:t>
            </a:r>
            <a:r>
              <a:rPr dirty="0" sz="5400" spc="-55" b="0">
                <a:solidFill>
                  <a:srgbClr val="0D0D0D"/>
                </a:solidFill>
                <a:latin typeface="Calibri Light"/>
                <a:cs typeface="Calibri Light"/>
              </a:rPr>
              <a:t>first </a:t>
            </a:r>
            <a:r>
              <a:rPr dirty="0" sz="5400" spc="-30" b="0">
                <a:solidFill>
                  <a:srgbClr val="0D0D0D"/>
                </a:solidFill>
                <a:latin typeface="Calibri Light"/>
                <a:cs typeface="Calibri Light"/>
              </a:rPr>
              <a:t>thing </a:t>
            </a:r>
            <a:r>
              <a:rPr dirty="0" sz="5400" spc="-20" b="0">
                <a:solidFill>
                  <a:srgbClr val="0D0D0D"/>
                </a:solidFill>
                <a:latin typeface="Calibri Light"/>
                <a:cs typeface="Calibri Light"/>
              </a:rPr>
              <a:t>on </a:t>
            </a:r>
            <a:r>
              <a:rPr dirty="0" sz="5400" spc="-50" b="0">
                <a:solidFill>
                  <a:srgbClr val="0D0D0D"/>
                </a:solidFill>
                <a:latin typeface="Calibri Light"/>
                <a:cs typeface="Calibri Light"/>
              </a:rPr>
              <a:t>your  </a:t>
            </a:r>
            <a:r>
              <a:rPr dirty="0" sz="5400" spc="-40" b="0">
                <a:solidFill>
                  <a:srgbClr val="0D0D0D"/>
                </a:solidFill>
                <a:latin typeface="Calibri Light"/>
                <a:cs typeface="Calibri Light"/>
              </a:rPr>
              <a:t>mind?</a:t>
            </a:r>
            <a:endParaRPr sz="5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768" y="611200"/>
            <a:ext cx="489839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35" b="1">
                <a:latin typeface="Trebuchet MS"/>
                <a:cs typeface="Trebuchet MS"/>
              </a:rPr>
              <a:t>STREOTYPE </a:t>
            </a:r>
            <a:r>
              <a:rPr dirty="0" sz="4400" spc="585" b="1">
                <a:latin typeface="Trebuchet MS"/>
                <a:cs typeface="Trebuchet MS"/>
              </a:rPr>
              <a:t>–</a:t>
            </a:r>
            <a:r>
              <a:rPr dirty="0" sz="4400" spc="-20" b="1">
                <a:latin typeface="Trebuchet MS"/>
                <a:cs typeface="Trebuchet MS"/>
              </a:rPr>
              <a:t> </a:t>
            </a:r>
            <a:r>
              <a:rPr dirty="0" sz="4400" spc="-145" b="1">
                <a:latin typeface="Trebuchet MS"/>
                <a:cs typeface="Trebuchet MS"/>
              </a:rPr>
              <a:t>LABEL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8768" y="1787984"/>
            <a:ext cx="2692400" cy="3681729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15">
                <a:latin typeface="Calibri"/>
                <a:cs typeface="Calibri"/>
              </a:rPr>
              <a:t>Dangerous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5">
                <a:latin typeface="Calibri"/>
                <a:cs typeface="Calibri"/>
              </a:rPr>
              <a:t>Smelly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50">
                <a:latin typeface="Calibri"/>
                <a:cs typeface="Calibri"/>
              </a:rPr>
              <a:t>War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5">
                <a:latin typeface="Calibri"/>
                <a:cs typeface="Calibri"/>
              </a:rPr>
              <a:t>Drunk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10">
                <a:latin typeface="Calibri"/>
                <a:cs typeface="Calibri"/>
              </a:rPr>
              <a:t>Primitive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787984"/>
            <a:ext cx="2688590" cy="295021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25">
                <a:latin typeface="Calibri"/>
                <a:cs typeface="Calibri"/>
              </a:rPr>
              <a:t>Exotic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15">
                <a:latin typeface="Calibri"/>
                <a:cs typeface="Calibri"/>
              </a:rPr>
              <a:t>Adventure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5">
                <a:latin typeface="Calibri"/>
                <a:cs typeface="Calibri"/>
              </a:rPr>
              <a:t>Rajaampat</a:t>
            </a:r>
            <a:endParaRPr sz="4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4400" spc="-35">
                <a:latin typeface="Calibri"/>
                <a:cs typeface="Calibri"/>
              </a:rPr>
              <a:t>Koteka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465" y="4178630"/>
            <a:ext cx="971105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Orang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asli </a:t>
            </a:r>
            <a:r>
              <a:rPr dirty="0" sz="4000" spc="-20" b="1">
                <a:solidFill>
                  <a:srgbClr val="FFFFFF"/>
                </a:solidFill>
                <a:latin typeface="Calibri"/>
                <a:cs typeface="Calibri"/>
              </a:rPr>
              <a:t>Papua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(indigenous/native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Papuans) 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Melanesians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011" y="1917268"/>
            <a:ext cx="9686925" cy="3016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720" algn="l"/>
              </a:tabLst>
            </a:pPr>
            <a:r>
              <a:rPr dirty="0" sz="2800" spc="-35">
                <a:latin typeface="Trebuchet MS"/>
                <a:cs typeface="Trebuchet MS"/>
              </a:rPr>
              <a:t>Various </a:t>
            </a:r>
            <a:r>
              <a:rPr dirty="0" sz="2800" spc="-70">
                <a:latin typeface="Trebuchet MS"/>
                <a:cs typeface="Trebuchet MS"/>
              </a:rPr>
              <a:t>types </a:t>
            </a:r>
            <a:r>
              <a:rPr dirty="0" sz="2800" spc="-105">
                <a:latin typeface="Trebuchet MS"/>
                <a:cs typeface="Trebuchet MS"/>
              </a:rPr>
              <a:t>of </a:t>
            </a:r>
            <a:r>
              <a:rPr dirty="0" sz="2800" spc="-120">
                <a:latin typeface="Trebuchet MS"/>
                <a:cs typeface="Trebuchet MS"/>
              </a:rPr>
              <a:t>hierarchical</a:t>
            </a:r>
            <a:r>
              <a:rPr dirty="0" sz="2800" spc="275">
                <a:latin typeface="Trebuchet MS"/>
                <a:cs typeface="Trebuchet MS"/>
              </a:rPr>
              <a:t> </a:t>
            </a:r>
            <a:r>
              <a:rPr dirty="0" sz="2800" spc="-75">
                <a:latin typeface="Trebuchet MS"/>
                <a:cs typeface="Trebuchet MS"/>
              </a:rPr>
              <a:t>clans</a:t>
            </a:r>
            <a:endParaRPr sz="2800">
              <a:latin typeface="Trebuchet MS"/>
              <a:cs typeface="Trebuchet MS"/>
            </a:endParaRPr>
          </a:p>
          <a:p>
            <a:pPr marL="299085" marR="195580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dirty="0" sz="2800" spc="-135">
                <a:latin typeface="Trebuchet MS"/>
                <a:cs typeface="Trebuchet MS"/>
              </a:rPr>
              <a:t>The </a:t>
            </a:r>
            <a:r>
              <a:rPr dirty="0" sz="2800" spc="-110">
                <a:latin typeface="Trebuchet MS"/>
                <a:cs typeface="Trebuchet MS"/>
              </a:rPr>
              <a:t>traditional </a:t>
            </a:r>
            <a:r>
              <a:rPr dirty="0" sz="2800" spc="-70">
                <a:latin typeface="Trebuchet MS"/>
                <a:cs typeface="Trebuchet MS"/>
              </a:rPr>
              <a:t>social </a:t>
            </a:r>
            <a:r>
              <a:rPr dirty="0" sz="2800" spc="-110">
                <a:latin typeface="Trebuchet MS"/>
                <a:cs typeface="Trebuchet MS"/>
              </a:rPr>
              <a:t>structure </a:t>
            </a:r>
            <a:r>
              <a:rPr dirty="0" sz="2800" spc="-70">
                <a:latin typeface="Trebuchet MS"/>
                <a:cs typeface="Trebuchet MS"/>
              </a:rPr>
              <a:t>revolves </a:t>
            </a:r>
            <a:r>
              <a:rPr dirty="0" sz="2800" spc="-50">
                <a:latin typeface="Trebuchet MS"/>
                <a:cs typeface="Trebuchet MS"/>
              </a:rPr>
              <a:t>around kinship  </a:t>
            </a:r>
            <a:r>
              <a:rPr dirty="0" sz="2800" spc="-90">
                <a:latin typeface="Trebuchet MS"/>
                <a:cs typeface="Trebuchet MS"/>
              </a:rPr>
              <a:t>relations </a:t>
            </a:r>
            <a:r>
              <a:rPr dirty="0" sz="2800" spc="-114">
                <a:latin typeface="Trebuchet MS"/>
                <a:cs typeface="Trebuchet MS"/>
              </a:rPr>
              <a:t>(communal </a:t>
            </a:r>
            <a:r>
              <a:rPr dirty="0" sz="2800" spc="-140">
                <a:latin typeface="Trebuchet MS"/>
                <a:cs typeface="Trebuchet MS"/>
              </a:rPr>
              <a:t>hierarchy, </a:t>
            </a:r>
            <a:r>
              <a:rPr dirty="0" sz="2800" spc="-70">
                <a:latin typeface="Trebuchet MS"/>
                <a:cs typeface="Trebuchet MS"/>
              </a:rPr>
              <a:t>access </a:t>
            </a:r>
            <a:r>
              <a:rPr dirty="0" sz="2800" spc="-90">
                <a:latin typeface="Trebuchet MS"/>
                <a:cs typeface="Trebuchet MS"/>
              </a:rPr>
              <a:t>to </a:t>
            </a:r>
            <a:r>
              <a:rPr dirty="0" sz="2800" spc="-80">
                <a:latin typeface="Trebuchet MS"/>
                <a:cs typeface="Trebuchet MS"/>
              </a:rPr>
              <a:t>land </a:t>
            </a:r>
            <a:r>
              <a:rPr dirty="0" sz="2800" spc="-50">
                <a:latin typeface="Trebuchet MS"/>
                <a:cs typeface="Trebuchet MS"/>
              </a:rPr>
              <a:t>and </a:t>
            </a:r>
            <a:r>
              <a:rPr dirty="0" sz="2800" spc="-95">
                <a:latin typeface="Trebuchet MS"/>
                <a:cs typeface="Trebuchet MS"/>
              </a:rPr>
              <a:t>resources,  </a:t>
            </a:r>
            <a:r>
              <a:rPr dirty="0" sz="2800" spc="-110">
                <a:latin typeface="Trebuchet MS"/>
                <a:cs typeface="Trebuchet MS"/>
              </a:rPr>
              <a:t>paternal heredity</a:t>
            </a:r>
            <a:r>
              <a:rPr dirty="0" sz="2800" spc="140">
                <a:latin typeface="Trebuchet MS"/>
                <a:cs typeface="Trebuchet MS"/>
              </a:rPr>
              <a:t> </a:t>
            </a:r>
            <a:r>
              <a:rPr dirty="0" sz="2800" spc="-150">
                <a:latin typeface="Trebuchet MS"/>
                <a:cs typeface="Trebuchet MS"/>
              </a:rPr>
              <a:t>line)</a:t>
            </a:r>
            <a:endParaRPr sz="2800">
              <a:latin typeface="Trebuchet MS"/>
              <a:cs typeface="Trebuchet MS"/>
            </a:endParaRPr>
          </a:p>
          <a:p>
            <a:pPr marL="299085" indent="-286385">
              <a:lnSpc>
                <a:spcPts val="3375"/>
              </a:lnSpc>
              <a:buSzPct val="94915"/>
              <a:buFont typeface="Wingdings"/>
              <a:buChar char=""/>
              <a:tabLst>
                <a:tab pos="299720" algn="l"/>
              </a:tabLst>
            </a:pPr>
            <a:r>
              <a:rPr dirty="0" sz="2950" spc="-245" i="1">
                <a:latin typeface="Trebuchet MS"/>
                <a:cs typeface="Trebuchet MS"/>
              </a:rPr>
              <a:t>“Wantok” </a:t>
            </a:r>
            <a:r>
              <a:rPr dirty="0" sz="2800" spc="-125">
                <a:latin typeface="Trebuchet MS"/>
                <a:cs typeface="Trebuchet MS"/>
              </a:rPr>
              <a:t>“one </a:t>
            </a:r>
            <a:r>
              <a:rPr dirty="0" sz="2800" spc="-215">
                <a:latin typeface="Trebuchet MS"/>
                <a:cs typeface="Trebuchet MS"/>
              </a:rPr>
              <a:t>talk”, </a:t>
            </a:r>
            <a:r>
              <a:rPr dirty="0" sz="2950" spc="-160" i="1">
                <a:latin typeface="Trebuchet MS"/>
                <a:cs typeface="Trebuchet MS"/>
              </a:rPr>
              <a:t>suku</a:t>
            </a:r>
            <a:r>
              <a:rPr dirty="0" sz="2800" spc="-160">
                <a:latin typeface="Trebuchet MS"/>
                <a:cs typeface="Trebuchet MS"/>
              </a:rPr>
              <a:t>, </a:t>
            </a:r>
            <a:r>
              <a:rPr dirty="0" sz="2950" spc="-240" b="1" i="1">
                <a:latin typeface="Calibri"/>
                <a:cs typeface="Calibri"/>
              </a:rPr>
              <a:t>fam</a:t>
            </a:r>
            <a:r>
              <a:rPr dirty="0" sz="2800" spc="-240">
                <a:latin typeface="Trebuchet MS"/>
                <a:cs typeface="Trebuchet MS"/>
              </a:rPr>
              <a:t>,</a:t>
            </a:r>
            <a:r>
              <a:rPr dirty="0" sz="2800" spc="-509">
                <a:latin typeface="Trebuchet MS"/>
                <a:cs typeface="Trebuchet MS"/>
              </a:rPr>
              <a:t> </a:t>
            </a:r>
            <a:r>
              <a:rPr dirty="0" sz="2950" spc="-180" i="1">
                <a:latin typeface="Trebuchet MS"/>
                <a:cs typeface="Trebuchet MS"/>
              </a:rPr>
              <a:t>klan</a:t>
            </a:r>
            <a:endParaRPr sz="2950">
              <a:latin typeface="Trebuchet MS"/>
              <a:cs typeface="Trebuchet MS"/>
            </a:endParaRPr>
          </a:p>
          <a:p>
            <a:pPr marL="299085" marR="5080" indent="-286385">
              <a:lnSpc>
                <a:spcPts val="3360"/>
              </a:lnSpc>
              <a:spcBef>
                <a:spcPts val="95"/>
              </a:spcBef>
              <a:buFont typeface="Wingdings"/>
              <a:buChar char=""/>
              <a:tabLst>
                <a:tab pos="299720" algn="l"/>
              </a:tabLst>
            </a:pPr>
            <a:r>
              <a:rPr dirty="0" sz="2800" spc="-85">
                <a:latin typeface="Trebuchet MS"/>
                <a:cs typeface="Trebuchet MS"/>
              </a:rPr>
              <a:t>Exclusive </a:t>
            </a:r>
            <a:r>
              <a:rPr dirty="0" sz="2800" spc="-100">
                <a:latin typeface="Trebuchet MS"/>
                <a:cs typeface="Trebuchet MS"/>
              </a:rPr>
              <a:t>ties </a:t>
            </a:r>
            <a:r>
              <a:rPr dirty="0" sz="2800" spc="-105">
                <a:latin typeface="Trebuchet MS"/>
                <a:cs typeface="Trebuchet MS"/>
              </a:rPr>
              <a:t>can </a:t>
            </a:r>
            <a:r>
              <a:rPr dirty="0" sz="2800" spc="-95">
                <a:latin typeface="Trebuchet MS"/>
                <a:cs typeface="Trebuchet MS"/>
              </a:rPr>
              <a:t>occur </a:t>
            </a:r>
            <a:r>
              <a:rPr dirty="0" sz="2800" spc="-90">
                <a:latin typeface="Trebuchet MS"/>
                <a:cs typeface="Trebuchet MS"/>
              </a:rPr>
              <a:t>in </a:t>
            </a:r>
            <a:r>
              <a:rPr dirty="0" sz="2800" spc="-45">
                <a:latin typeface="Trebuchet MS"/>
                <a:cs typeface="Trebuchet MS"/>
              </a:rPr>
              <a:t>one </a:t>
            </a:r>
            <a:r>
              <a:rPr dirty="0" sz="2800" spc="-120">
                <a:latin typeface="Trebuchet MS"/>
                <a:cs typeface="Trebuchet MS"/>
              </a:rPr>
              <a:t>clan </a:t>
            </a:r>
            <a:r>
              <a:rPr dirty="0" sz="2800" spc="-114">
                <a:latin typeface="Trebuchet MS"/>
                <a:cs typeface="Trebuchet MS"/>
              </a:rPr>
              <a:t>where </a:t>
            </a:r>
            <a:r>
              <a:rPr dirty="0" sz="2800" spc="-70">
                <a:latin typeface="Trebuchet MS"/>
                <a:cs typeface="Trebuchet MS"/>
              </a:rPr>
              <a:t>access </a:t>
            </a:r>
            <a:r>
              <a:rPr dirty="0" sz="2800" spc="-90">
                <a:latin typeface="Trebuchet MS"/>
                <a:cs typeface="Trebuchet MS"/>
              </a:rPr>
              <a:t>to </a:t>
            </a:r>
            <a:r>
              <a:rPr dirty="0" sz="2800" spc="-120">
                <a:latin typeface="Trebuchet MS"/>
                <a:cs typeface="Trebuchet MS"/>
              </a:rPr>
              <a:t>particular  </a:t>
            </a:r>
            <a:r>
              <a:rPr dirty="0" sz="2800" spc="-60">
                <a:latin typeface="Trebuchet MS"/>
                <a:cs typeface="Trebuchet MS"/>
              </a:rPr>
              <a:t>resources </a:t>
            </a:r>
            <a:r>
              <a:rPr dirty="0" sz="2800" spc="-25">
                <a:latin typeface="Trebuchet MS"/>
                <a:cs typeface="Trebuchet MS"/>
              </a:rPr>
              <a:t>is </a:t>
            </a:r>
            <a:r>
              <a:rPr dirty="0" sz="2800" spc="-114">
                <a:latin typeface="Trebuchet MS"/>
                <a:cs typeface="Trebuchet MS"/>
              </a:rPr>
              <a:t>restricted </a:t>
            </a:r>
            <a:r>
              <a:rPr dirty="0" sz="2800" spc="-90">
                <a:latin typeface="Trebuchet MS"/>
                <a:cs typeface="Trebuchet MS"/>
              </a:rPr>
              <a:t>to </a:t>
            </a:r>
            <a:r>
              <a:rPr dirty="0" sz="2800" spc="-120">
                <a:latin typeface="Trebuchet MS"/>
                <a:cs typeface="Trebuchet MS"/>
              </a:rPr>
              <a:t>clan </a:t>
            </a:r>
            <a:r>
              <a:rPr dirty="0" sz="2800" spc="-85">
                <a:latin typeface="Trebuchet MS"/>
                <a:cs typeface="Trebuchet MS"/>
              </a:rPr>
              <a:t>members </a:t>
            </a:r>
            <a:r>
              <a:rPr dirty="0" sz="2800" spc="-45">
                <a:latin typeface="Trebuchet MS"/>
                <a:cs typeface="Trebuchet MS"/>
              </a:rPr>
              <a:t>or </a:t>
            </a:r>
            <a:r>
              <a:rPr dirty="0" sz="2800" spc="-90">
                <a:latin typeface="Trebuchet MS"/>
                <a:cs typeface="Trebuchet MS"/>
              </a:rPr>
              <a:t>to </a:t>
            </a:r>
            <a:r>
              <a:rPr dirty="0" sz="2950" spc="-180" i="1">
                <a:latin typeface="Trebuchet MS"/>
                <a:cs typeface="Trebuchet MS"/>
              </a:rPr>
              <a:t>wantok</a:t>
            </a:r>
            <a:r>
              <a:rPr dirty="0" sz="2950" spc="10" i="1">
                <a:latin typeface="Trebuchet MS"/>
                <a:cs typeface="Trebuchet MS"/>
              </a:rPr>
              <a:t> </a:t>
            </a:r>
            <a:r>
              <a:rPr dirty="0" sz="2800" spc="-65">
                <a:latin typeface="Trebuchet MS"/>
                <a:cs typeface="Trebuchet MS"/>
              </a:rPr>
              <a:t>only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9184" y="257556"/>
            <a:ext cx="11533632" cy="6342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19590" y="492633"/>
            <a:ext cx="22377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ORANG</a:t>
            </a:r>
            <a:r>
              <a:rPr dirty="0" sz="24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GUNUNG  (HIGHLANDERS</a:t>
            </a:r>
            <a:r>
              <a:rPr dirty="0" sz="1800" spc="-5" b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7389" y="4750434"/>
            <a:ext cx="32569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ORANG 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PANTAI </a:t>
            </a:r>
            <a:r>
              <a:rPr dirty="0" sz="2400" spc="-35" b="1">
                <a:solidFill>
                  <a:srgbClr val="FFFFFF"/>
                </a:solidFill>
                <a:latin typeface="Calibri"/>
                <a:cs typeface="Calibri"/>
              </a:rPr>
              <a:t>(COASTAL 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PEOPLE/SOCIETIES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196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4904" y="394715"/>
            <a:ext cx="11435334" cy="6099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3127" y="643127"/>
            <a:ext cx="10905744" cy="557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7877" y="547877"/>
            <a:ext cx="11096625" cy="5762625"/>
          </a:xfrm>
          <a:custGeom>
            <a:avLst/>
            <a:gdLst/>
            <a:ahLst/>
            <a:cxnLst/>
            <a:rect l="l" t="t" r="r" b="b"/>
            <a:pathLst>
              <a:path w="11096625" h="5762625">
                <a:moveTo>
                  <a:pt x="0" y="5762244"/>
                </a:moveTo>
                <a:lnTo>
                  <a:pt x="11096244" y="5762244"/>
                </a:lnTo>
                <a:lnTo>
                  <a:pt x="11096244" y="0"/>
                </a:lnTo>
                <a:lnTo>
                  <a:pt x="0" y="0"/>
                </a:lnTo>
                <a:lnTo>
                  <a:pt x="0" y="5762244"/>
                </a:lnTo>
                <a:close/>
              </a:path>
            </a:pathLst>
          </a:custGeom>
          <a:ln w="1905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63" y="321602"/>
            <a:ext cx="11548745" cy="621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Indri Sari</dc:creator>
  <dc:title>Local leadership and peace in Papua</dc:title>
  <dcterms:created xsi:type="dcterms:W3CDTF">2019-04-09T04:45:54Z</dcterms:created>
  <dcterms:modified xsi:type="dcterms:W3CDTF">2019-04-09T04:45:54Z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2019-04-09T00:00:00Z</vt:filetime>
  </property>
</Properties>
</file>