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sldIdLst>
    <p:sldId id="256" r:id="rId2"/>
    <p:sldId id="297" r:id="rId3"/>
    <p:sldId id="298" r:id="rId4"/>
    <p:sldId id="299" r:id="rId5"/>
    <p:sldId id="300" r:id="rId6"/>
    <p:sldId id="302" r:id="rId7"/>
    <p:sldId id="278" r:id="rId8"/>
    <p:sldId id="274" r:id="rId9"/>
    <p:sldId id="276" r:id="rId10"/>
    <p:sldId id="308" r:id="rId11"/>
    <p:sldId id="304" r:id="rId12"/>
    <p:sldId id="305" r:id="rId13"/>
    <p:sldId id="306" r:id="rId14"/>
    <p:sldId id="307" r:id="rId15"/>
    <p:sldId id="290" r:id="rId16"/>
    <p:sldId id="280" r:id="rId17"/>
    <p:sldId id="284" r:id="rId18"/>
    <p:sldId id="285" r:id="rId19"/>
    <p:sldId id="286" r:id="rId20"/>
    <p:sldId id="287" r:id="rId21"/>
    <p:sldId id="288" r:id="rId22"/>
    <p:sldId id="281" r:id="rId23"/>
    <p:sldId id="264" r:id="rId24"/>
    <p:sldId id="262" r:id="rId25"/>
    <p:sldId id="263" r:id="rId26"/>
    <p:sldId id="268" r:id="rId27"/>
    <p:sldId id="265" r:id="rId28"/>
    <p:sldId id="310" r:id="rId29"/>
    <p:sldId id="267" r:id="rId30"/>
    <p:sldId id="269" r:id="rId31"/>
    <p:sldId id="258" r:id="rId32"/>
    <p:sldId id="260" r:id="rId33"/>
    <p:sldId id="294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Catenius van der-Meijden (1925)</c:v>
                </c:pt>
                <c:pt idx="1">
                  <c:v>Departemen Pertanian (1967)</c:v>
                </c:pt>
                <c:pt idx="2">
                  <c:v>Murdijati Gardjito (2017)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1381</c:v>
                </c:pt>
                <c:pt idx="1">
                  <c:v>1600</c:v>
                </c:pt>
                <c:pt idx="2">
                  <c:v>3257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12-4176-82F6-C3CC0E4D9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7539160"/>
        <c:axId val="67538768"/>
      </c:barChart>
      <c:catAx>
        <c:axId val="675391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67538768"/>
        <c:crosses val="autoZero"/>
        <c:auto val="1"/>
        <c:lblAlgn val="ctr"/>
        <c:lblOffset val="100"/>
        <c:noMultiLvlLbl val="0"/>
      </c:catAx>
      <c:valAx>
        <c:axId val="6753876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75391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id-ID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1DFA7-18D5-48F3-BBB8-3F3F9D1C2B35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B5A8876A-49F4-4EA8-894D-69780D1BEE1D}">
      <dgm:prSet phldrT="[Text]"/>
      <dgm:spPr/>
      <dgm:t>
        <a:bodyPr/>
        <a:lstStyle/>
        <a:p>
          <a:r>
            <a:rPr lang="en-US" dirty="0" err="1" smtClean="0"/>
            <a:t>Masa</a:t>
          </a:r>
          <a:r>
            <a:rPr lang="en-US" dirty="0" smtClean="0"/>
            <a:t> </a:t>
          </a:r>
          <a:r>
            <a:rPr lang="en-US" dirty="0" err="1" smtClean="0"/>
            <a:t>kuno</a:t>
          </a:r>
          <a:r>
            <a:rPr lang="en-US" dirty="0" smtClean="0"/>
            <a:t> </a:t>
          </a:r>
        </a:p>
        <a:p>
          <a:r>
            <a:rPr lang="en-US" dirty="0" smtClean="0"/>
            <a:t>(</a:t>
          </a:r>
          <a:r>
            <a:rPr lang="en-US" dirty="0" err="1" smtClean="0"/>
            <a:t>hingga</a:t>
          </a:r>
          <a:r>
            <a:rPr lang="en-US" dirty="0" smtClean="0"/>
            <a:t> </a:t>
          </a:r>
          <a:r>
            <a:rPr lang="en-US" dirty="0" err="1" smtClean="0"/>
            <a:t>abad</a:t>
          </a:r>
          <a:r>
            <a:rPr lang="en-US" dirty="0" smtClean="0"/>
            <a:t> 15 M)</a:t>
          </a:r>
          <a:endParaRPr lang="en-US" dirty="0"/>
        </a:p>
      </dgm:t>
    </dgm:pt>
    <dgm:pt modelId="{507F4C02-2982-4952-AFD7-6EB6C7BCBC36}" type="parTrans" cxnId="{544A275C-30BE-4110-A7F5-ECF4B2AE9867}">
      <dgm:prSet/>
      <dgm:spPr/>
      <dgm:t>
        <a:bodyPr/>
        <a:lstStyle/>
        <a:p>
          <a:endParaRPr lang="en-US"/>
        </a:p>
      </dgm:t>
    </dgm:pt>
    <dgm:pt modelId="{EFA93200-4559-4276-9496-7D964063A2DE}" type="sibTrans" cxnId="{544A275C-30BE-4110-A7F5-ECF4B2AE9867}">
      <dgm:prSet/>
      <dgm:spPr/>
      <dgm:t>
        <a:bodyPr/>
        <a:lstStyle/>
        <a:p>
          <a:endParaRPr lang="en-US"/>
        </a:p>
      </dgm:t>
    </dgm:pt>
    <dgm:pt modelId="{34EF6493-9834-4890-92B2-1F03EA01B6C0}">
      <dgm:prSet phldrT="[Text]"/>
      <dgm:spPr/>
      <dgm:t>
        <a:bodyPr/>
        <a:lstStyle/>
        <a:p>
          <a:r>
            <a:rPr lang="en-US" dirty="0" smtClean="0"/>
            <a:t>Makanan</a:t>
          </a:r>
          <a:r>
            <a:rPr lang="en-US" baseline="30000" dirty="0" smtClean="0"/>
            <a:t>2</a:t>
          </a:r>
          <a:r>
            <a:rPr lang="en-US" dirty="0" smtClean="0"/>
            <a:t> </a:t>
          </a:r>
          <a:r>
            <a:rPr lang="en-US" dirty="0" err="1" smtClean="0"/>
            <a:t>dari</a:t>
          </a:r>
          <a:r>
            <a:rPr lang="en-US" dirty="0" smtClean="0"/>
            <a:t> </a:t>
          </a:r>
          <a:r>
            <a:rPr lang="en-US" dirty="0" err="1" smtClean="0"/>
            <a:t>bahan</a:t>
          </a:r>
          <a:r>
            <a:rPr lang="en-US" dirty="0" smtClean="0"/>
            <a:t> </a:t>
          </a:r>
          <a:r>
            <a:rPr lang="en-US" dirty="0" err="1" smtClean="0"/>
            <a:t>lokal</a:t>
          </a:r>
          <a:endParaRPr lang="en-US" dirty="0"/>
        </a:p>
      </dgm:t>
    </dgm:pt>
    <dgm:pt modelId="{8991F62D-9511-48F7-90A2-319FED760BEA}" type="parTrans" cxnId="{E0F36778-408D-4B39-A596-977A3CD498C7}">
      <dgm:prSet/>
      <dgm:spPr/>
      <dgm:t>
        <a:bodyPr/>
        <a:lstStyle/>
        <a:p>
          <a:endParaRPr lang="en-US"/>
        </a:p>
      </dgm:t>
    </dgm:pt>
    <dgm:pt modelId="{AB3B27BA-1203-4EA0-8666-6EC8DDF0D789}" type="sibTrans" cxnId="{E0F36778-408D-4B39-A596-977A3CD498C7}">
      <dgm:prSet/>
      <dgm:spPr/>
      <dgm:t>
        <a:bodyPr/>
        <a:lstStyle/>
        <a:p>
          <a:endParaRPr lang="en-US"/>
        </a:p>
      </dgm:t>
    </dgm:pt>
    <dgm:pt modelId="{C094FF3B-1401-4D9B-A91E-44B9E3004656}">
      <dgm:prSet phldrT="[Text]"/>
      <dgm:spPr/>
      <dgm:t>
        <a:bodyPr/>
        <a:lstStyle/>
        <a:p>
          <a:r>
            <a:rPr lang="en-US" dirty="0" err="1" smtClean="0"/>
            <a:t>Pengaruh</a:t>
          </a:r>
          <a:r>
            <a:rPr lang="en-US" dirty="0" smtClean="0"/>
            <a:t> </a:t>
          </a:r>
          <a:r>
            <a:rPr lang="en-US" dirty="0" err="1" smtClean="0"/>
            <a:t>Tionghoa</a:t>
          </a:r>
          <a:r>
            <a:rPr lang="en-US" dirty="0" smtClean="0"/>
            <a:t>, India, &amp; Arab </a:t>
          </a:r>
          <a:endParaRPr lang="en-US" dirty="0"/>
        </a:p>
      </dgm:t>
    </dgm:pt>
    <dgm:pt modelId="{E58BEB47-0382-4219-AA3B-4C907DBE6012}" type="parTrans" cxnId="{2F7122C4-6694-4D17-9050-7E6E0496052C}">
      <dgm:prSet/>
      <dgm:spPr/>
      <dgm:t>
        <a:bodyPr/>
        <a:lstStyle/>
        <a:p>
          <a:endParaRPr lang="en-US"/>
        </a:p>
      </dgm:t>
    </dgm:pt>
    <dgm:pt modelId="{0A927CE9-DB29-4ADE-9744-75D914F75FF5}" type="sibTrans" cxnId="{2F7122C4-6694-4D17-9050-7E6E0496052C}">
      <dgm:prSet/>
      <dgm:spPr/>
      <dgm:t>
        <a:bodyPr/>
        <a:lstStyle/>
        <a:p>
          <a:endParaRPr lang="en-US"/>
        </a:p>
      </dgm:t>
    </dgm:pt>
    <dgm:pt modelId="{270EC776-C19E-4970-9866-A669185546CF}">
      <dgm:prSet phldrT="[Text]"/>
      <dgm:spPr/>
      <dgm:t>
        <a:bodyPr/>
        <a:lstStyle/>
        <a:p>
          <a:r>
            <a:rPr lang="en-US" dirty="0" err="1" smtClean="0"/>
            <a:t>Masa</a:t>
          </a:r>
          <a:r>
            <a:rPr lang="en-US" dirty="0" smtClean="0"/>
            <a:t> </a:t>
          </a:r>
          <a:r>
            <a:rPr lang="en-US" dirty="0" err="1" smtClean="0"/>
            <a:t>Hindia</a:t>
          </a:r>
          <a:r>
            <a:rPr lang="en-US" dirty="0" smtClean="0"/>
            <a:t> </a:t>
          </a:r>
          <a:r>
            <a:rPr lang="en-US" dirty="0" err="1" smtClean="0"/>
            <a:t>Belanda</a:t>
          </a:r>
          <a:r>
            <a:rPr lang="en-US" dirty="0" smtClean="0"/>
            <a:t> </a:t>
          </a:r>
        </a:p>
        <a:p>
          <a:r>
            <a:rPr lang="en-US" dirty="0" smtClean="0"/>
            <a:t>(</a:t>
          </a:r>
          <a:r>
            <a:rPr lang="en-US" dirty="0" err="1" smtClean="0"/>
            <a:t>abad</a:t>
          </a:r>
          <a:r>
            <a:rPr lang="en-US" dirty="0" smtClean="0"/>
            <a:t> 19 – </a:t>
          </a:r>
          <a:r>
            <a:rPr lang="en-US" dirty="0" err="1" smtClean="0"/>
            <a:t>medio</a:t>
          </a:r>
          <a:r>
            <a:rPr lang="en-US" dirty="0" smtClean="0"/>
            <a:t> </a:t>
          </a:r>
          <a:r>
            <a:rPr lang="en-US" dirty="0" err="1" smtClean="0"/>
            <a:t>pertama</a:t>
          </a:r>
          <a:r>
            <a:rPr lang="en-US" dirty="0" smtClean="0"/>
            <a:t> </a:t>
          </a:r>
          <a:r>
            <a:rPr lang="en-US" dirty="0" err="1" smtClean="0"/>
            <a:t>abad</a:t>
          </a:r>
          <a:r>
            <a:rPr lang="en-US" dirty="0" smtClean="0"/>
            <a:t> ke-20)</a:t>
          </a:r>
          <a:endParaRPr lang="en-US" dirty="0"/>
        </a:p>
      </dgm:t>
    </dgm:pt>
    <dgm:pt modelId="{10BAA8E1-D9EE-4BF0-8E50-5C9461BEC353}" type="parTrans" cxnId="{1977E95F-1E48-4FA6-845B-89CD190A76E7}">
      <dgm:prSet/>
      <dgm:spPr/>
      <dgm:t>
        <a:bodyPr/>
        <a:lstStyle/>
        <a:p>
          <a:endParaRPr lang="en-US"/>
        </a:p>
      </dgm:t>
    </dgm:pt>
    <dgm:pt modelId="{8B4C87C4-DBF8-46F0-90C8-1FC29B56762C}" type="sibTrans" cxnId="{1977E95F-1E48-4FA6-845B-89CD190A76E7}">
      <dgm:prSet/>
      <dgm:spPr/>
      <dgm:t>
        <a:bodyPr/>
        <a:lstStyle/>
        <a:p>
          <a:endParaRPr lang="en-US"/>
        </a:p>
      </dgm:t>
    </dgm:pt>
    <dgm:pt modelId="{F08C8834-12EB-49D4-BDDC-1A11AA2631EE}">
      <dgm:prSet phldrT="[Text]"/>
      <dgm:spPr/>
      <dgm:t>
        <a:bodyPr/>
        <a:lstStyle/>
        <a:p>
          <a:r>
            <a:rPr lang="en-US" dirty="0" err="1" smtClean="0"/>
            <a:t>Pengenalan</a:t>
          </a:r>
          <a:r>
            <a:rPr lang="en-US" dirty="0" smtClean="0"/>
            <a:t> &amp; </a:t>
          </a:r>
          <a:r>
            <a:rPr lang="en-US" dirty="0" err="1" smtClean="0"/>
            <a:t>penerapan</a:t>
          </a:r>
          <a:r>
            <a:rPr lang="en-US" dirty="0" smtClean="0"/>
            <a:t> </a:t>
          </a:r>
          <a:r>
            <a:rPr lang="en-US" dirty="0" err="1" smtClean="0"/>
            <a:t>sistem</a:t>
          </a:r>
          <a:r>
            <a:rPr lang="en-US" dirty="0" smtClean="0"/>
            <a:t> </a:t>
          </a:r>
          <a:r>
            <a:rPr lang="en-US" dirty="0" err="1" smtClean="0"/>
            <a:t>budidaya</a:t>
          </a:r>
          <a:r>
            <a:rPr lang="en-US" dirty="0" smtClean="0"/>
            <a:t> </a:t>
          </a:r>
          <a:r>
            <a:rPr lang="en-US" dirty="0" err="1" smtClean="0"/>
            <a:t>bahan-bahan</a:t>
          </a:r>
          <a:r>
            <a:rPr lang="en-US" dirty="0" smtClean="0"/>
            <a:t> </a:t>
          </a:r>
          <a:r>
            <a:rPr lang="en-US" dirty="0" err="1" smtClean="0"/>
            <a:t>makanan</a:t>
          </a:r>
          <a:endParaRPr lang="en-US" dirty="0"/>
        </a:p>
      </dgm:t>
    </dgm:pt>
    <dgm:pt modelId="{150E57C2-AEB6-4062-B670-0D94C402D0FF}" type="parTrans" cxnId="{81B4D7AB-D305-40FE-B2FE-1727646172AC}">
      <dgm:prSet/>
      <dgm:spPr/>
      <dgm:t>
        <a:bodyPr/>
        <a:lstStyle/>
        <a:p>
          <a:endParaRPr lang="en-US"/>
        </a:p>
      </dgm:t>
    </dgm:pt>
    <dgm:pt modelId="{9B046604-9483-4A42-84E5-EFAD718AD0A0}" type="sibTrans" cxnId="{81B4D7AB-D305-40FE-B2FE-1727646172AC}">
      <dgm:prSet/>
      <dgm:spPr/>
      <dgm:t>
        <a:bodyPr/>
        <a:lstStyle/>
        <a:p>
          <a:endParaRPr lang="en-US"/>
        </a:p>
      </dgm:t>
    </dgm:pt>
    <dgm:pt modelId="{9D9EFB79-CBE4-4510-9190-249437F32835}">
      <dgm:prSet phldrT="[Text]"/>
      <dgm:spPr/>
      <dgm:t>
        <a:bodyPr/>
        <a:lstStyle/>
        <a:p>
          <a:r>
            <a:rPr lang="en-US" dirty="0" err="1" smtClean="0"/>
            <a:t>Mulai</a:t>
          </a:r>
          <a:r>
            <a:rPr lang="en-US" dirty="0" smtClean="0"/>
            <a:t> </a:t>
          </a:r>
          <a:r>
            <a:rPr lang="en-US" dirty="0" err="1" smtClean="0"/>
            <a:t>munculnya</a:t>
          </a:r>
          <a:r>
            <a:rPr lang="en-US" dirty="0" smtClean="0"/>
            <a:t> </a:t>
          </a:r>
          <a:r>
            <a:rPr lang="en-US" dirty="0" err="1" smtClean="0"/>
            <a:t>konsep</a:t>
          </a:r>
          <a:r>
            <a:rPr lang="en-US" dirty="0" smtClean="0"/>
            <a:t> </a:t>
          </a:r>
          <a:r>
            <a:rPr lang="en-US" dirty="0" err="1" smtClean="0"/>
            <a:t>kuliner</a:t>
          </a:r>
          <a:r>
            <a:rPr lang="en-US" dirty="0" smtClean="0"/>
            <a:t> </a:t>
          </a:r>
          <a:r>
            <a:rPr lang="en-US" i="1" dirty="0" err="1" smtClean="0"/>
            <a:t>Indische</a:t>
          </a:r>
          <a:r>
            <a:rPr lang="en-US" i="1" dirty="0" smtClean="0"/>
            <a:t> </a:t>
          </a:r>
          <a:r>
            <a:rPr lang="en-US" i="1" dirty="0" err="1" smtClean="0"/>
            <a:t>keuken</a:t>
          </a:r>
          <a:endParaRPr lang="en-US" dirty="0"/>
        </a:p>
      </dgm:t>
    </dgm:pt>
    <dgm:pt modelId="{3677712A-8D31-44E2-B764-5D6CBE3EB6A2}" type="parTrans" cxnId="{ADB11274-DF74-478C-9EEA-8A24DA5169E3}">
      <dgm:prSet/>
      <dgm:spPr/>
      <dgm:t>
        <a:bodyPr/>
        <a:lstStyle/>
        <a:p>
          <a:endParaRPr lang="en-US"/>
        </a:p>
      </dgm:t>
    </dgm:pt>
    <dgm:pt modelId="{8FF710C7-F595-48A8-8730-C6F84B6E4DD2}" type="sibTrans" cxnId="{ADB11274-DF74-478C-9EEA-8A24DA5169E3}">
      <dgm:prSet/>
      <dgm:spPr/>
      <dgm:t>
        <a:bodyPr/>
        <a:lstStyle/>
        <a:p>
          <a:endParaRPr lang="en-US"/>
        </a:p>
      </dgm:t>
    </dgm:pt>
    <dgm:pt modelId="{9E9AF392-D5F6-46D7-9AFF-75527E912475}">
      <dgm:prSet phldrT="[Text]"/>
      <dgm:spPr/>
      <dgm:t>
        <a:bodyPr/>
        <a:lstStyle/>
        <a:p>
          <a:r>
            <a:rPr lang="en-US" dirty="0" err="1" smtClean="0"/>
            <a:t>Masa</a:t>
          </a:r>
          <a:r>
            <a:rPr lang="en-US" dirty="0" smtClean="0"/>
            <a:t> </a:t>
          </a:r>
          <a:r>
            <a:rPr lang="en-US" dirty="0" err="1" smtClean="0"/>
            <a:t>Jepang</a:t>
          </a:r>
          <a:r>
            <a:rPr lang="en-US" dirty="0" smtClean="0"/>
            <a:t> </a:t>
          </a:r>
          <a:r>
            <a:rPr lang="en-US" dirty="0" err="1" smtClean="0"/>
            <a:t>s.d</a:t>
          </a:r>
          <a:r>
            <a:rPr lang="en-US" dirty="0" smtClean="0"/>
            <a:t> </a:t>
          </a:r>
          <a:r>
            <a:rPr lang="en-US" dirty="0" err="1" smtClean="0"/>
            <a:t>kemerdekaan</a:t>
          </a:r>
          <a:r>
            <a:rPr lang="en-US" dirty="0" smtClean="0"/>
            <a:t> </a:t>
          </a:r>
        </a:p>
        <a:p>
          <a:r>
            <a:rPr lang="en-US" dirty="0" smtClean="0"/>
            <a:t>(1945 – 1967) </a:t>
          </a:r>
          <a:endParaRPr lang="en-US" dirty="0"/>
        </a:p>
      </dgm:t>
    </dgm:pt>
    <dgm:pt modelId="{6DF4B526-8E72-420C-B66D-72ED795A4C02}" type="parTrans" cxnId="{E7F06A49-1F56-4FDD-BE52-C427C84F7D61}">
      <dgm:prSet/>
      <dgm:spPr/>
      <dgm:t>
        <a:bodyPr/>
        <a:lstStyle/>
        <a:p>
          <a:endParaRPr lang="en-US"/>
        </a:p>
      </dgm:t>
    </dgm:pt>
    <dgm:pt modelId="{65A77DC9-963C-4C8B-B371-28E0A5664EF7}" type="sibTrans" cxnId="{E7F06A49-1F56-4FDD-BE52-C427C84F7D61}">
      <dgm:prSet/>
      <dgm:spPr/>
      <dgm:t>
        <a:bodyPr/>
        <a:lstStyle/>
        <a:p>
          <a:endParaRPr lang="en-US"/>
        </a:p>
      </dgm:t>
    </dgm:pt>
    <dgm:pt modelId="{4C519E06-1C15-4583-81B0-A99E89740C43}">
      <dgm:prSet/>
      <dgm:spPr/>
      <dgm:t>
        <a:bodyPr/>
        <a:lstStyle/>
        <a:p>
          <a:r>
            <a:rPr lang="en-US" dirty="0" err="1" smtClean="0"/>
            <a:t>Masa</a:t>
          </a:r>
          <a:r>
            <a:rPr lang="en-US" dirty="0" smtClean="0"/>
            <a:t> </a:t>
          </a:r>
          <a:r>
            <a:rPr lang="en-US" dirty="0" err="1" smtClean="0"/>
            <a:t>pengaruh</a:t>
          </a:r>
          <a:r>
            <a:rPr lang="en-US" dirty="0" smtClean="0"/>
            <a:t> </a:t>
          </a:r>
          <a:r>
            <a:rPr lang="en-US" dirty="0" err="1" smtClean="0"/>
            <a:t>Eropa</a:t>
          </a:r>
          <a:r>
            <a:rPr lang="en-US" dirty="0" smtClean="0"/>
            <a:t>  </a:t>
          </a:r>
        </a:p>
        <a:p>
          <a:r>
            <a:rPr lang="en-US" dirty="0" smtClean="0"/>
            <a:t>(</a:t>
          </a:r>
          <a:r>
            <a:rPr lang="en-US" dirty="0" err="1" smtClean="0"/>
            <a:t>abad</a:t>
          </a:r>
          <a:r>
            <a:rPr lang="en-US" dirty="0" smtClean="0"/>
            <a:t> 16 – 18 M)</a:t>
          </a:r>
          <a:endParaRPr lang="en-US" dirty="0"/>
        </a:p>
      </dgm:t>
    </dgm:pt>
    <dgm:pt modelId="{F743F089-A295-479D-879C-A2D579CA9552}" type="parTrans" cxnId="{9CFBE447-4F17-47A0-87EA-0FFC93BB577A}">
      <dgm:prSet/>
      <dgm:spPr/>
      <dgm:t>
        <a:bodyPr/>
        <a:lstStyle/>
        <a:p>
          <a:endParaRPr lang="en-US"/>
        </a:p>
      </dgm:t>
    </dgm:pt>
    <dgm:pt modelId="{B10E42F3-D6FC-4C5F-AB2D-C03B3E837F79}" type="sibTrans" cxnId="{9CFBE447-4F17-47A0-87EA-0FFC93BB577A}">
      <dgm:prSet/>
      <dgm:spPr/>
      <dgm:t>
        <a:bodyPr/>
        <a:lstStyle/>
        <a:p>
          <a:endParaRPr lang="en-US"/>
        </a:p>
      </dgm:t>
    </dgm:pt>
    <dgm:pt modelId="{60D91324-0B13-445C-8F6C-FFAB4D3A91C7}">
      <dgm:prSet/>
      <dgm:spPr/>
      <dgm:t>
        <a:bodyPr/>
        <a:lstStyle/>
        <a:p>
          <a:r>
            <a:rPr lang="en-US" i="0" dirty="0" err="1" smtClean="0"/>
            <a:t>Mulai</a:t>
          </a:r>
          <a:r>
            <a:rPr lang="en-US" i="0" dirty="0" smtClean="0"/>
            <a:t> </a:t>
          </a:r>
          <a:r>
            <a:rPr lang="en-US" i="0" dirty="0" err="1" smtClean="0"/>
            <a:t>masuknya</a:t>
          </a:r>
          <a:r>
            <a:rPr lang="en-US" i="0" dirty="0" smtClean="0"/>
            <a:t> </a:t>
          </a:r>
          <a:r>
            <a:rPr lang="en-US" i="0" dirty="0" err="1" smtClean="0"/>
            <a:t>bahan-bahan</a:t>
          </a:r>
          <a:r>
            <a:rPr lang="en-US" i="0" dirty="0" smtClean="0"/>
            <a:t> </a:t>
          </a:r>
          <a:r>
            <a:rPr lang="en-US" i="0" dirty="0" err="1" smtClean="0"/>
            <a:t>makanan</a:t>
          </a:r>
          <a:r>
            <a:rPr lang="en-US" i="0" dirty="0" smtClean="0"/>
            <a:t> </a:t>
          </a:r>
          <a:r>
            <a:rPr lang="en-US" i="0" dirty="0" err="1" smtClean="0"/>
            <a:t>dari</a:t>
          </a:r>
          <a:r>
            <a:rPr lang="en-US" i="0" dirty="0" smtClean="0"/>
            <a:t> </a:t>
          </a:r>
          <a:r>
            <a:rPr lang="en-US" i="0" dirty="0" err="1" smtClean="0"/>
            <a:t>Benua</a:t>
          </a:r>
          <a:r>
            <a:rPr lang="en-US" i="0" dirty="0" smtClean="0"/>
            <a:t> </a:t>
          </a:r>
          <a:r>
            <a:rPr lang="en-US" i="0" dirty="0" err="1" smtClean="0"/>
            <a:t>Amerika</a:t>
          </a:r>
          <a:r>
            <a:rPr lang="en-US" i="1" dirty="0" smtClean="0"/>
            <a:t> </a:t>
          </a:r>
          <a:endParaRPr lang="en-US" dirty="0"/>
        </a:p>
      </dgm:t>
    </dgm:pt>
    <dgm:pt modelId="{19A60221-5876-440C-8704-49D73573D923}" type="parTrans" cxnId="{6E4924B4-9DF3-4402-B49D-141943F5EE2B}">
      <dgm:prSet/>
      <dgm:spPr/>
      <dgm:t>
        <a:bodyPr/>
        <a:lstStyle/>
        <a:p>
          <a:endParaRPr lang="en-US"/>
        </a:p>
      </dgm:t>
    </dgm:pt>
    <dgm:pt modelId="{2FB8AE2F-9405-46ED-B93E-56C3C2DBBC26}" type="sibTrans" cxnId="{6E4924B4-9DF3-4402-B49D-141943F5EE2B}">
      <dgm:prSet/>
      <dgm:spPr/>
      <dgm:t>
        <a:bodyPr/>
        <a:lstStyle/>
        <a:p>
          <a:endParaRPr lang="en-US"/>
        </a:p>
      </dgm:t>
    </dgm:pt>
    <dgm:pt modelId="{2F9CB21A-E2BA-4A59-89F3-D78944F9B399}">
      <dgm:prSet/>
      <dgm:spPr/>
      <dgm:t>
        <a:bodyPr/>
        <a:lstStyle/>
        <a:p>
          <a:r>
            <a:rPr lang="en-US" i="1" dirty="0" err="1" smtClean="0"/>
            <a:t>P</a:t>
          </a:r>
          <a:r>
            <a:rPr lang="en-US" dirty="0" err="1" smtClean="0"/>
            <a:t>engaruh</a:t>
          </a:r>
          <a:r>
            <a:rPr lang="en-US" dirty="0" smtClean="0"/>
            <a:t> </a:t>
          </a:r>
          <a:r>
            <a:rPr lang="en-US" dirty="0" err="1" smtClean="0"/>
            <a:t>kuliner</a:t>
          </a:r>
          <a:r>
            <a:rPr lang="en-US" dirty="0" smtClean="0"/>
            <a:t> </a:t>
          </a:r>
          <a:r>
            <a:rPr lang="en-US" dirty="0" err="1" smtClean="0"/>
            <a:t>Portugis</a:t>
          </a:r>
          <a:r>
            <a:rPr lang="en-US" dirty="0" smtClean="0"/>
            <a:t> di </a:t>
          </a:r>
          <a:r>
            <a:rPr lang="en-US" dirty="0" err="1" smtClean="0"/>
            <a:t>Malaka</a:t>
          </a:r>
          <a:r>
            <a:rPr lang="en-US" dirty="0" smtClean="0"/>
            <a:t> </a:t>
          </a:r>
          <a:r>
            <a:rPr lang="en-US" dirty="0" err="1" smtClean="0"/>
            <a:t>dan</a:t>
          </a:r>
          <a:r>
            <a:rPr lang="en-US" dirty="0" smtClean="0"/>
            <a:t> Maluku) </a:t>
          </a:r>
          <a:endParaRPr lang="en-US" dirty="0"/>
        </a:p>
      </dgm:t>
    </dgm:pt>
    <dgm:pt modelId="{AF2B7C07-E327-4F4F-BBD7-4A3979EABDDB}" type="parTrans" cxnId="{92E05E72-FF59-4741-8773-DEA6AC791C0C}">
      <dgm:prSet/>
      <dgm:spPr/>
      <dgm:t>
        <a:bodyPr/>
        <a:lstStyle/>
        <a:p>
          <a:endParaRPr lang="en-US"/>
        </a:p>
      </dgm:t>
    </dgm:pt>
    <dgm:pt modelId="{9EF2395B-2E7B-4F57-A2C5-133DF59D08B8}" type="sibTrans" cxnId="{92E05E72-FF59-4741-8773-DEA6AC791C0C}">
      <dgm:prSet/>
      <dgm:spPr/>
      <dgm:t>
        <a:bodyPr/>
        <a:lstStyle/>
        <a:p>
          <a:endParaRPr lang="en-US"/>
        </a:p>
      </dgm:t>
    </dgm:pt>
    <dgm:pt modelId="{11DC2C2A-9725-41C4-9413-9C44BDBAD35B}">
      <dgm:prSet phldrT="[Text]"/>
      <dgm:spPr/>
      <dgm:t>
        <a:bodyPr/>
        <a:lstStyle/>
        <a:p>
          <a:r>
            <a:rPr lang="en-US" dirty="0" err="1" smtClean="0"/>
            <a:t>Penyelidikan</a:t>
          </a:r>
          <a:r>
            <a:rPr lang="en-US" dirty="0" smtClean="0"/>
            <a:t> </a:t>
          </a:r>
          <a:r>
            <a:rPr lang="en-US" dirty="0" err="1" smtClean="0"/>
            <a:t>ilmiah</a:t>
          </a:r>
          <a:r>
            <a:rPr lang="en-US" dirty="0" smtClean="0"/>
            <a:t> </a:t>
          </a:r>
          <a:r>
            <a:rPr lang="en-US" dirty="0" err="1" smtClean="0"/>
            <a:t>makanan</a:t>
          </a:r>
          <a:r>
            <a:rPr lang="en-US" dirty="0" smtClean="0"/>
            <a:t> </a:t>
          </a:r>
          <a:r>
            <a:rPr lang="en-US" dirty="0" err="1" smtClean="0"/>
            <a:t>kian</a:t>
          </a:r>
          <a:r>
            <a:rPr lang="en-US" dirty="0" smtClean="0"/>
            <a:t> </a:t>
          </a:r>
          <a:r>
            <a:rPr lang="en-US" dirty="0" err="1" smtClean="0"/>
            <a:t>berkembang</a:t>
          </a:r>
          <a:r>
            <a:rPr lang="en-US" dirty="0" smtClean="0"/>
            <a:t> </a:t>
          </a:r>
          <a:endParaRPr lang="en-US" dirty="0"/>
        </a:p>
      </dgm:t>
    </dgm:pt>
    <dgm:pt modelId="{FBF324A3-4C52-4002-B888-4C142DB10671}" type="parTrans" cxnId="{255B7E11-0708-4A11-9A82-95901A3BA9F5}">
      <dgm:prSet/>
      <dgm:spPr/>
      <dgm:t>
        <a:bodyPr/>
        <a:lstStyle/>
        <a:p>
          <a:endParaRPr lang="en-US"/>
        </a:p>
      </dgm:t>
    </dgm:pt>
    <dgm:pt modelId="{4A54E023-A930-4DB2-B035-C1F0508BC40B}" type="sibTrans" cxnId="{255B7E11-0708-4A11-9A82-95901A3BA9F5}">
      <dgm:prSet/>
      <dgm:spPr/>
      <dgm:t>
        <a:bodyPr/>
        <a:lstStyle/>
        <a:p>
          <a:endParaRPr lang="en-US"/>
        </a:p>
      </dgm:t>
    </dgm:pt>
    <dgm:pt modelId="{B865A7C5-E7BA-41AA-9A1E-D14C76D11B55}">
      <dgm:prSet/>
      <dgm:spPr/>
      <dgm:t>
        <a:bodyPr/>
        <a:lstStyle/>
        <a:p>
          <a:r>
            <a:rPr lang="en-US" dirty="0" err="1" smtClean="0"/>
            <a:t>Awal</a:t>
          </a:r>
          <a:r>
            <a:rPr lang="en-US" dirty="0" smtClean="0"/>
            <a:t> </a:t>
          </a:r>
          <a:r>
            <a:rPr lang="en-US" dirty="0" err="1" smtClean="0"/>
            <a:t>penyelidikan</a:t>
          </a:r>
          <a:r>
            <a:rPr lang="en-US" dirty="0" smtClean="0"/>
            <a:t> </a:t>
          </a:r>
          <a:r>
            <a:rPr lang="en-US" dirty="0" err="1" smtClean="0"/>
            <a:t>ilmiah</a:t>
          </a:r>
          <a:r>
            <a:rPr lang="en-US" dirty="0" smtClean="0"/>
            <a:t> </a:t>
          </a:r>
          <a:r>
            <a:rPr lang="en-US" dirty="0" err="1" smtClean="0"/>
            <a:t>bahan-bahan</a:t>
          </a:r>
          <a:r>
            <a:rPr lang="en-US" dirty="0" smtClean="0"/>
            <a:t> </a:t>
          </a:r>
          <a:r>
            <a:rPr lang="en-US" dirty="0" err="1" smtClean="0"/>
            <a:t>makanan</a:t>
          </a:r>
          <a:endParaRPr lang="en-US" dirty="0"/>
        </a:p>
      </dgm:t>
    </dgm:pt>
    <dgm:pt modelId="{20427117-FE49-41FB-AC27-8F71D4E2D637}" type="parTrans" cxnId="{81AAADBA-4EE2-4E13-AFFB-FC1450A52F2B}">
      <dgm:prSet/>
      <dgm:spPr/>
      <dgm:t>
        <a:bodyPr/>
        <a:lstStyle/>
        <a:p>
          <a:endParaRPr lang="en-US"/>
        </a:p>
      </dgm:t>
    </dgm:pt>
    <dgm:pt modelId="{C140C75F-97E1-49D7-9E1D-35678F1E68E4}" type="sibTrans" cxnId="{81AAADBA-4EE2-4E13-AFFB-FC1450A52F2B}">
      <dgm:prSet/>
      <dgm:spPr/>
      <dgm:t>
        <a:bodyPr/>
        <a:lstStyle/>
        <a:p>
          <a:endParaRPr lang="en-US"/>
        </a:p>
      </dgm:t>
    </dgm:pt>
    <dgm:pt modelId="{DAEABEC7-08AF-4372-BF55-213C105D79F4}">
      <dgm:prSet/>
      <dgm:spPr/>
      <dgm:t>
        <a:bodyPr/>
        <a:lstStyle/>
        <a:p>
          <a:pPr algn="ctr"/>
          <a:r>
            <a:rPr lang="en-US" dirty="0" err="1" smtClean="0"/>
            <a:t>Kuliner</a:t>
          </a:r>
          <a:r>
            <a:rPr lang="en-US" dirty="0" smtClean="0"/>
            <a:t> </a:t>
          </a:r>
          <a:r>
            <a:rPr lang="en-US" dirty="0" err="1" smtClean="0"/>
            <a:t>masa</a:t>
          </a:r>
          <a:r>
            <a:rPr lang="en-US" dirty="0" smtClean="0"/>
            <a:t> </a:t>
          </a:r>
          <a:r>
            <a:rPr lang="en-US" dirty="0" err="1" smtClean="0"/>
            <a:t>sekarang</a:t>
          </a:r>
          <a:r>
            <a:rPr lang="en-US" dirty="0" smtClean="0"/>
            <a:t> </a:t>
          </a:r>
          <a:endParaRPr lang="en-US" i="1" dirty="0"/>
        </a:p>
      </dgm:t>
    </dgm:pt>
    <dgm:pt modelId="{4456488C-B66F-41BE-8E96-EBA86F03EDCD}" type="parTrans" cxnId="{5259039B-35D4-45FA-B815-29AF2E4CBE32}">
      <dgm:prSet/>
      <dgm:spPr/>
      <dgm:t>
        <a:bodyPr/>
        <a:lstStyle/>
        <a:p>
          <a:endParaRPr lang="en-US"/>
        </a:p>
      </dgm:t>
    </dgm:pt>
    <dgm:pt modelId="{2390245B-B8CD-4856-9D09-F31AACE7924A}" type="sibTrans" cxnId="{5259039B-35D4-45FA-B815-29AF2E4CBE32}">
      <dgm:prSet/>
      <dgm:spPr/>
      <dgm:t>
        <a:bodyPr/>
        <a:lstStyle/>
        <a:p>
          <a:endParaRPr lang="en-US"/>
        </a:p>
      </dgm:t>
    </dgm:pt>
    <dgm:pt modelId="{67F815BE-95C3-4CCF-A994-F13F39043D39}" type="pres">
      <dgm:prSet presAssocID="{0DF1DFA7-18D5-48F3-BBB8-3F3F9D1C2B3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5EF763-C213-4E0D-9542-639EF4219615}" type="pres">
      <dgm:prSet presAssocID="{B5A8876A-49F4-4EA8-894D-69780D1BEE1D}" presName="circle1" presStyleLbl="node1" presStyleIdx="0" presStyleCnt="5"/>
      <dgm:spPr/>
    </dgm:pt>
    <dgm:pt modelId="{A222BED3-172E-4045-8A05-FD3D2A7862DE}" type="pres">
      <dgm:prSet presAssocID="{B5A8876A-49F4-4EA8-894D-69780D1BEE1D}" presName="space" presStyleCnt="0"/>
      <dgm:spPr/>
    </dgm:pt>
    <dgm:pt modelId="{7C2C3967-3830-4D01-8D9C-809479751337}" type="pres">
      <dgm:prSet presAssocID="{B5A8876A-49F4-4EA8-894D-69780D1BEE1D}" presName="rect1" presStyleLbl="alignAcc1" presStyleIdx="0" presStyleCnt="5"/>
      <dgm:spPr/>
      <dgm:t>
        <a:bodyPr/>
        <a:lstStyle/>
        <a:p>
          <a:endParaRPr lang="en-US"/>
        </a:p>
      </dgm:t>
    </dgm:pt>
    <dgm:pt modelId="{D3A69603-456B-456C-992D-19F4A0896874}" type="pres">
      <dgm:prSet presAssocID="{4C519E06-1C15-4583-81B0-A99E89740C43}" presName="vertSpace2" presStyleLbl="node1" presStyleIdx="0" presStyleCnt="5"/>
      <dgm:spPr/>
    </dgm:pt>
    <dgm:pt modelId="{4F531F78-9E50-4C23-86E8-9E27457B1684}" type="pres">
      <dgm:prSet presAssocID="{4C519E06-1C15-4583-81B0-A99E89740C43}" presName="circle2" presStyleLbl="node1" presStyleIdx="1" presStyleCnt="5"/>
      <dgm:spPr/>
    </dgm:pt>
    <dgm:pt modelId="{B0E1B6C8-7E24-4914-AE12-726F10FD5783}" type="pres">
      <dgm:prSet presAssocID="{4C519E06-1C15-4583-81B0-A99E89740C43}" presName="rect2" presStyleLbl="alignAcc1" presStyleIdx="1" presStyleCnt="5"/>
      <dgm:spPr/>
      <dgm:t>
        <a:bodyPr/>
        <a:lstStyle/>
        <a:p>
          <a:endParaRPr lang="en-US"/>
        </a:p>
      </dgm:t>
    </dgm:pt>
    <dgm:pt modelId="{D010FAAD-BB4F-4C6E-98B7-0C9959F6AE7F}" type="pres">
      <dgm:prSet presAssocID="{270EC776-C19E-4970-9866-A669185546CF}" presName="vertSpace3" presStyleLbl="node1" presStyleIdx="1" presStyleCnt="5"/>
      <dgm:spPr/>
    </dgm:pt>
    <dgm:pt modelId="{0D084628-09A1-4B91-B085-EDC231F165DC}" type="pres">
      <dgm:prSet presAssocID="{270EC776-C19E-4970-9866-A669185546CF}" presName="circle3" presStyleLbl="node1" presStyleIdx="2" presStyleCnt="5"/>
      <dgm:spPr/>
    </dgm:pt>
    <dgm:pt modelId="{4F95CBD3-87E7-49CC-95FD-51C22071AC7B}" type="pres">
      <dgm:prSet presAssocID="{270EC776-C19E-4970-9866-A669185546CF}" presName="rect3" presStyleLbl="alignAcc1" presStyleIdx="2" presStyleCnt="5"/>
      <dgm:spPr/>
      <dgm:t>
        <a:bodyPr/>
        <a:lstStyle/>
        <a:p>
          <a:endParaRPr lang="en-US"/>
        </a:p>
      </dgm:t>
    </dgm:pt>
    <dgm:pt modelId="{7E248E07-A904-4AE3-80C1-E062C736A080}" type="pres">
      <dgm:prSet presAssocID="{9E9AF392-D5F6-46D7-9AFF-75527E912475}" presName="vertSpace4" presStyleLbl="node1" presStyleIdx="2" presStyleCnt="5"/>
      <dgm:spPr/>
    </dgm:pt>
    <dgm:pt modelId="{B3977570-9D83-4976-BA90-0755478DDAC5}" type="pres">
      <dgm:prSet presAssocID="{9E9AF392-D5F6-46D7-9AFF-75527E912475}" presName="circle4" presStyleLbl="node1" presStyleIdx="3" presStyleCnt="5"/>
      <dgm:spPr/>
    </dgm:pt>
    <dgm:pt modelId="{307C09DB-A9D5-4CB5-9620-E08B49643600}" type="pres">
      <dgm:prSet presAssocID="{9E9AF392-D5F6-46D7-9AFF-75527E912475}" presName="rect4" presStyleLbl="alignAcc1" presStyleIdx="3" presStyleCnt="5"/>
      <dgm:spPr/>
      <dgm:t>
        <a:bodyPr/>
        <a:lstStyle/>
        <a:p>
          <a:endParaRPr lang="en-US"/>
        </a:p>
      </dgm:t>
    </dgm:pt>
    <dgm:pt modelId="{5F3A2BC6-A376-4974-9D10-8573A50FF571}" type="pres">
      <dgm:prSet presAssocID="{DAEABEC7-08AF-4372-BF55-213C105D79F4}" presName="vertSpace5" presStyleLbl="node1" presStyleIdx="3" presStyleCnt="5"/>
      <dgm:spPr/>
    </dgm:pt>
    <dgm:pt modelId="{DAC6D241-A691-4CE6-95F7-EE7FE41E8F77}" type="pres">
      <dgm:prSet presAssocID="{DAEABEC7-08AF-4372-BF55-213C105D79F4}" presName="circle5" presStyleLbl="node1" presStyleIdx="4" presStyleCnt="5"/>
      <dgm:spPr/>
    </dgm:pt>
    <dgm:pt modelId="{2A38DCA9-EC80-4F08-ACA7-547237889194}" type="pres">
      <dgm:prSet presAssocID="{DAEABEC7-08AF-4372-BF55-213C105D79F4}" presName="rect5" presStyleLbl="alignAcc1" presStyleIdx="4" presStyleCnt="5" custScaleY="110432"/>
      <dgm:spPr/>
      <dgm:t>
        <a:bodyPr/>
        <a:lstStyle/>
        <a:p>
          <a:endParaRPr lang="en-US"/>
        </a:p>
      </dgm:t>
    </dgm:pt>
    <dgm:pt modelId="{6BDC52A7-1B12-4749-BA8F-66E59D9F7568}" type="pres">
      <dgm:prSet presAssocID="{B5A8876A-49F4-4EA8-894D-69780D1BEE1D}" presName="rect1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885517-E42C-4D5D-BBCB-A1D5D42BF855}" type="pres">
      <dgm:prSet presAssocID="{B5A8876A-49F4-4EA8-894D-69780D1BEE1D}" presName="rect1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7E11F6-790F-4F65-B169-B2EB1DDA64CF}" type="pres">
      <dgm:prSet presAssocID="{4C519E06-1C15-4583-81B0-A99E89740C43}" presName="rect2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1C8F1-A9DC-4D82-AE5C-940BFF69F820}" type="pres">
      <dgm:prSet presAssocID="{4C519E06-1C15-4583-81B0-A99E89740C43}" presName="rect2ChTx" presStyleLbl="alignAcc1" presStyleIdx="4" presStyleCnt="5" custScaleY="101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99619B-15CB-4101-9BA3-EE7310841629}" type="pres">
      <dgm:prSet presAssocID="{270EC776-C19E-4970-9866-A669185546CF}" presName="rect3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B63BBB-1B6E-46FE-8EBD-EC490B66B7DF}" type="pres">
      <dgm:prSet presAssocID="{270EC776-C19E-4970-9866-A669185546CF}" presName="rect3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DC7943-1C6C-4676-9627-CDA508DE4270}" type="pres">
      <dgm:prSet presAssocID="{9E9AF392-D5F6-46D7-9AFF-75527E912475}" presName="rect4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353C5B-FB98-4C57-BE8B-1347AA7BCB0A}" type="pres">
      <dgm:prSet presAssocID="{9E9AF392-D5F6-46D7-9AFF-75527E912475}" presName="rect4ChTx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1FB09C-303A-471F-95EE-92024D24B7DE}" type="pres">
      <dgm:prSet presAssocID="{DAEABEC7-08AF-4372-BF55-213C105D79F4}" presName="rect5ParTx" presStyleLbl="alignAcc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7F865-3E63-4D3A-BE55-8CE675FD5AF8}" type="pres">
      <dgm:prSet presAssocID="{DAEABEC7-08AF-4372-BF55-213C105D79F4}" presName="rect5ChTx" presStyleLbl="alignAcc1" presStyleIdx="4" presStyleCnt="5">
        <dgm:presLayoutVars>
          <dgm:bulletEnabled val="1"/>
        </dgm:presLayoutVars>
      </dgm:prSet>
      <dgm:spPr/>
    </dgm:pt>
  </dgm:ptLst>
  <dgm:cxnLst>
    <dgm:cxn modelId="{E7F06A49-1F56-4FDD-BE52-C427C84F7D61}" srcId="{0DF1DFA7-18D5-48F3-BBB8-3F3F9D1C2B35}" destId="{9E9AF392-D5F6-46D7-9AFF-75527E912475}" srcOrd="3" destOrd="0" parTransId="{6DF4B526-8E72-420C-B66D-72ED795A4C02}" sibTransId="{65A77DC9-963C-4C8B-B371-28E0A5664EF7}"/>
    <dgm:cxn modelId="{5A044D7F-41DB-4629-B27E-E410AB616744}" type="presOf" srcId="{B865A7C5-E7BA-41AA-9A1E-D14C76D11B55}" destId="{A761C8F1-A9DC-4D82-AE5C-940BFF69F820}" srcOrd="0" destOrd="2" presId="urn:microsoft.com/office/officeart/2005/8/layout/target3"/>
    <dgm:cxn modelId="{9CFBE447-4F17-47A0-87EA-0FFC93BB577A}" srcId="{0DF1DFA7-18D5-48F3-BBB8-3F3F9D1C2B35}" destId="{4C519E06-1C15-4583-81B0-A99E89740C43}" srcOrd="1" destOrd="0" parTransId="{F743F089-A295-479D-879C-A2D579CA9552}" sibTransId="{B10E42F3-D6FC-4C5F-AB2D-C03B3E837F79}"/>
    <dgm:cxn modelId="{58533C68-AE8F-41C7-B5F7-046BF3F0B1CE}" type="presOf" srcId="{11DC2C2A-9725-41C4-9413-9C44BDBAD35B}" destId="{16B63BBB-1B6E-46FE-8EBD-EC490B66B7DF}" srcOrd="0" destOrd="2" presId="urn:microsoft.com/office/officeart/2005/8/layout/target3"/>
    <dgm:cxn modelId="{92E05E72-FF59-4741-8773-DEA6AC791C0C}" srcId="{4C519E06-1C15-4583-81B0-A99E89740C43}" destId="{2F9CB21A-E2BA-4A59-89F3-D78944F9B399}" srcOrd="1" destOrd="0" parTransId="{AF2B7C07-E327-4F4F-BBD7-4A3979EABDDB}" sibTransId="{9EF2395B-2E7B-4F57-A2C5-133DF59D08B8}"/>
    <dgm:cxn modelId="{6E4924B4-9DF3-4402-B49D-141943F5EE2B}" srcId="{4C519E06-1C15-4583-81B0-A99E89740C43}" destId="{60D91324-0B13-445C-8F6C-FFAB4D3A91C7}" srcOrd="0" destOrd="0" parTransId="{19A60221-5876-440C-8704-49D73573D923}" sibTransId="{2FB8AE2F-9405-46ED-B93E-56C3C2DBBC26}"/>
    <dgm:cxn modelId="{E0F36778-408D-4B39-A596-977A3CD498C7}" srcId="{B5A8876A-49F4-4EA8-894D-69780D1BEE1D}" destId="{34EF6493-9834-4890-92B2-1F03EA01B6C0}" srcOrd="0" destOrd="0" parTransId="{8991F62D-9511-48F7-90A2-319FED760BEA}" sibTransId="{AB3B27BA-1203-4EA0-8666-6EC8DDF0D789}"/>
    <dgm:cxn modelId="{ADB11274-DF74-478C-9EEA-8A24DA5169E3}" srcId="{270EC776-C19E-4970-9866-A669185546CF}" destId="{9D9EFB79-CBE4-4510-9190-249437F32835}" srcOrd="1" destOrd="0" parTransId="{3677712A-8D31-44E2-B764-5D6CBE3EB6A2}" sibTransId="{8FF710C7-F595-48A8-8730-C6F84B6E4DD2}"/>
    <dgm:cxn modelId="{A83194AE-4C42-4E87-8D62-9F0E917DBB66}" type="presOf" srcId="{B5A8876A-49F4-4EA8-894D-69780D1BEE1D}" destId="{7C2C3967-3830-4D01-8D9C-809479751337}" srcOrd="0" destOrd="0" presId="urn:microsoft.com/office/officeart/2005/8/layout/target3"/>
    <dgm:cxn modelId="{4109B3FB-F315-445D-994F-4325A98D05E4}" type="presOf" srcId="{9D9EFB79-CBE4-4510-9190-249437F32835}" destId="{16B63BBB-1B6E-46FE-8EBD-EC490B66B7DF}" srcOrd="0" destOrd="1" presId="urn:microsoft.com/office/officeart/2005/8/layout/target3"/>
    <dgm:cxn modelId="{65696AEB-9ED0-40C4-851C-60D68915A964}" type="presOf" srcId="{F08C8834-12EB-49D4-BDDC-1A11AA2631EE}" destId="{16B63BBB-1B6E-46FE-8EBD-EC490B66B7DF}" srcOrd="0" destOrd="0" presId="urn:microsoft.com/office/officeart/2005/8/layout/target3"/>
    <dgm:cxn modelId="{B3AF8DB1-BCD0-49FF-9A40-D733CABD8D3D}" type="presOf" srcId="{2F9CB21A-E2BA-4A59-89F3-D78944F9B399}" destId="{A761C8F1-A9DC-4D82-AE5C-940BFF69F820}" srcOrd="0" destOrd="1" presId="urn:microsoft.com/office/officeart/2005/8/layout/target3"/>
    <dgm:cxn modelId="{C10C916D-7FBE-461A-B937-6BC6F4E52AAB}" type="presOf" srcId="{270EC776-C19E-4970-9866-A669185546CF}" destId="{4899619B-15CB-4101-9BA3-EE7310841629}" srcOrd="1" destOrd="0" presId="urn:microsoft.com/office/officeart/2005/8/layout/target3"/>
    <dgm:cxn modelId="{2F7122C4-6694-4D17-9050-7E6E0496052C}" srcId="{B5A8876A-49F4-4EA8-894D-69780D1BEE1D}" destId="{C094FF3B-1401-4D9B-A91E-44B9E3004656}" srcOrd="1" destOrd="0" parTransId="{E58BEB47-0382-4219-AA3B-4C907DBE6012}" sibTransId="{0A927CE9-DB29-4ADE-9744-75D914F75FF5}"/>
    <dgm:cxn modelId="{F6177C6A-B041-4737-A8AA-4F619CF03C14}" type="presOf" srcId="{DAEABEC7-08AF-4372-BF55-213C105D79F4}" destId="{2A38DCA9-EC80-4F08-ACA7-547237889194}" srcOrd="0" destOrd="0" presId="urn:microsoft.com/office/officeart/2005/8/layout/target3"/>
    <dgm:cxn modelId="{81B4D7AB-D305-40FE-B2FE-1727646172AC}" srcId="{270EC776-C19E-4970-9866-A669185546CF}" destId="{F08C8834-12EB-49D4-BDDC-1A11AA2631EE}" srcOrd="0" destOrd="0" parTransId="{150E57C2-AEB6-4062-B670-0D94C402D0FF}" sibTransId="{9B046604-9483-4A42-84E5-EFAD718AD0A0}"/>
    <dgm:cxn modelId="{255B7E11-0708-4A11-9A82-95901A3BA9F5}" srcId="{270EC776-C19E-4970-9866-A669185546CF}" destId="{11DC2C2A-9725-41C4-9413-9C44BDBAD35B}" srcOrd="2" destOrd="0" parTransId="{FBF324A3-4C52-4002-B888-4C142DB10671}" sibTransId="{4A54E023-A930-4DB2-B035-C1F0508BC40B}"/>
    <dgm:cxn modelId="{532B3616-C89B-4FD4-BC60-EBCE823451D2}" type="presOf" srcId="{0DF1DFA7-18D5-48F3-BBB8-3F3F9D1C2B35}" destId="{67F815BE-95C3-4CCF-A994-F13F39043D39}" srcOrd="0" destOrd="0" presId="urn:microsoft.com/office/officeart/2005/8/layout/target3"/>
    <dgm:cxn modelId="{544A275C-30BE-4110-A7F5-ECF4B2AE9867}" srcId="{0DF1DFA7-18D5-48F3-BBB8-3F3F9D1C2B35}" destId="{B5A8876A-49F4-4EA8-894D-69780D1BEE1D}" srcOrd="0" destOrd="0" parTransId="{507F4C02-2982-4952-AFD7-6EB6C7BCBC36}" sibTransId="{EFA93200-4559-4276-9496-7D964063A2DE}"/>
    <dgm:cxn modelId="{1111BC11-B78A-445C-B9CF-2AFC713DBFF1}" type="presOf" srcId="{C094FF3B-1401-4D9B-A91E-44B9E3004656}" destId="{01885517-E42C-4D5D-BBCB-A1D5D42BF855}" srcOrd="0" destOrd="1" presId="urn:microsoft.com/office/officeart/2005/8/layout/target3"/>
    <dgm:cxn modelId="{9DE3C1D3-D9C5-433C-B772-52976654CF5D}" type="presOf" srcId="{270EC776-C19E-4970-9866-A669185546CF}" destId="{4F95CBD3-87E7-49CC-95FD-51C22071AC7B}" srcOrd="0" destOrd="0" presId="urn:microsoft.com/office/officeart/2005/8/layout/target3"/>
    <dgm:cxn modelId="{5C159900-A417-4D85-9E6C-9226C13E5452}" type="presOf" srcId="{B5A8876A-49F4-4EA8-894D-69780D1BEE1D}" destId="{6BDC52A7-1B12-4749-BA8F-66E59D9F7568}" srcOrd="1" destOrd="0" presId="urn:microsoft.com/office/officeart/2005/8/layout/target3"/>
    <dgm:cxn modelId="{17EE683E-AE02-40B7-8787-0BC74D918D8E}" type="presOf" srcId="{60D91324-0B13-445C-8F6C-FFAB4D3A91C7}" destId="{A761C8F1-A9DC-4D82-AE5C-940BFF69F820}" srcOrd="0" destOrd="0" presId="urn:microsoft.com/office/officeart/2005/8/layout/target3"/>
    <dgm:cxn modelId="{5259039B-35D4-45FA-B815-29AF2E4CBE32}" srcId="{0DF1DFA7-18D5-48F3-BBB8-3F3F9D1C2B35}" destId="{DAEABEC7-08AF-4372-BF55-213C105D79F4}" srcOrd="4" destOrd="0" parTransId="{4456488C-B66F-41BE-8E96-EBA86F03EDCD}" sibTransId="{2390245B-B8CD-4856-9D09-F31AACE7924A}"/>
    <dgm:cxn modelId="{3EE937D4-C5BD-4510-954F-2FA34CC10BF8}" type="presOf" srcId="{34EF6493-9834-4890-92B2-1F03EA01B6C0}" destId="{01885517-E42C-4D5D-BBCB-A1D5D42BF855}" srcOrd="0" destOrd="0" presId="urn:microsoft.com/office/officeart/2005/8/layout/target3"/>
    <dgm:cxn modelId="{07B5348B-573B-402B-BAE4-8EB3F9722B4A}" type="presOf" srcId="{9E9AF392-D5F6-46D7-9AFF-75527E912475}" destId="{E7DC7943-1C6C-4676-9627-CDA508DE4270}" srcOrd="1" destOrd="0" presId="urn:microsoft.com/office/officeart/2005/8/layout/target3"/>
    <dgm:cxn modelId="{1977E95F-1E48-4FA6-845B-89CD190A76E7}" srcId="{0DF1DFA7-18D5-48F3-BBB8-3F3F9D1C2B35}" destId="{270EC776-C19E-4970-9866-A669185546CF}" srcOrd="2" destOrd="0" parTransId="{10BAA8E1-D9EE-4BF0-8E50-5C9461BEC353}" sibTransId="{8B4C87C4-DBF8-46F0-90C8-1FC29B56762C}"/>
    <dgm:cxn modelId="{47E79F83-14BD-4B15-BDB9-B92600366C9E}" type="presOf" srcId="{4C519E06-1C15-4583-81B0-A99E89740C43}" destId="{B0E1B6C8-7E24-4914-AE12-726F10FD5783}" srcOrd="0" destOrd="0" presId="urn:microsoft.com/office/officeart/2005/8/layout/target3"/>
    <dgm:cxn modelId="{3DC16AC3-30D5-476E-8F45-0EB71C5C1D00}" type="presOf" srcId="{DAEABEC7-08AF-4372-BF55-213C105D79F4}" destId="{0A1FB09C-303A-471F-95EE-92024D24B7DE}" srcOrd="1" destOrd="0" presId="urn:microsoft.com/office/officeart/2005/8/layout/target3"/>
    <dgm:cxn modelId="{733FE8C8-B8C9-4C12-ABB9-828454161610}" type="presOf" srcId="{9E9AF392-D5F6-46D7-9AFF-75527E912475}" destId="{307C09DB-A9D5-4CB5-9620-E08B49643600}" srcOrd="0" destOrd="0" presId="urn:microsoft.com/office/officeart/2005/8/layout/target3"/>
    <dgm:cxn modelId="{533DB160-925C-414F-80F6-2B47065B4926}" type="presOf" srcId="{4C519E06-1C15-4583-81B0-A99E89740C43}" destId="{F87E11F6-790F-4F65-B169-B2EB1DDA64CF}" srcOrd="1" destOrd="0" presId="urn:microsoft.com/office/officeart/2005/8/layout/target3"/>
    <dgm:cxn modelId="{81AAADBA-4EE2-4E13-AFFB-FC1450A52F2B}" srcId="{4C519E06-1C15-4583-81B0-A99E89740C43}" destId="{B865A7C5-E7BA-41AA-9A1E-D14C76D11B55}" srcOrd="2" destOrd="0" parTransId="{20427117-FE49-41FB-AC27-8F71D4E2D637}" sibTransId="{C140C75F-97E1-49D7-9E1D-35678F1E68E4}"/>
    <dgm:cxn modelId="{BF6FA918-5662-4186-B2A1-E3BB0B4380EC}" type="presParOf" srcId="{67F815BE-95C3-4CCF-A994-F13F39043D39}" destId="{655EF763-C213-4E0D-9542-639EF4219615}" srcOrd="0" destOrd="0" presId="urn:microsoft.com/office/officeart/2005/8/layout/target3"/>
    <dgm:cxn modelId="{9020356A-22B6-454B-950D-CED4600F3647}" type="presParOf" srcId="{67F815BE-95C3-4CCF-A994-F13F39043D39}" destId="{A222BED3-172E-4045-8A05-FD3D2A7862DE}" srcOrd="1" destOrd="0" presId="urn:microsoft.com/office/officeart/2005/8/layout/target3"/>
    <dgm:cxn modelId="{4756F6D5-1F7D-45B9-8774-DD2C8E1F3F6C}" type="presParOf" srcId="{67F815BE-95C3-4CCF-A994-F13F39043D39}" destId="{7C2C3967-3830-4D01-8D9C-809479751337}" srcOrd="2" destOrd="0" presId="urn:microsoft.com/office/officeart/2005/8/layout/target3"/>
    <dgm:cxn modelId="{5BD4878B-1B56-4C4E-9F4C-49526BEA6C24}" type="presParOf" srcId="{67F815BE-95C3-4CCF-A994-F13F39043D39}" destId="{D3A69603-456B-456C-992D-19F4A0896874}" srcOrd="3" destOrd="0" presId="urn:microsoft.com/office/officeart/2005/8/layout/target3"/>
    <dgm:cxn modelId="{A4EDE481-3419-46BD-9926-AF6E52637F62}" type="presParOf" srcId="{67F815BE-95C3-4CCF-A994-F13F39043D39}" destId="{4F531F78-9E50-4C23-86E8-9E27457B1684}" srcOrd="4" destOrd="0" presId="urn:microsoft.com/office/officeart/2005/8/layout/target3"/>
    <dgm:cxn modelId="{B2D87DA1-A9CB-4872-BBF1-C587902BE486}" type="presParOf" srcId="{67F815BE-95C3-4CCF-A994-F13F39043D39}" destId="{B0E1B6C8-7E24-4914-AE12-726F10FD5783}" srcOrd="5" destOrd="0" presId="urn:microsoft.com/office/officeart/2005/8/layout/target3"/>
    <dgm:cxn modelId="{78E2E3D1-F1BD-46AA-A450-155500EC1D15}" type="presParOf" srcId="{67F815BE-95C3-4CCF-A994-F13F39043D39}" destId="{D010FAAD-BB4F-4C6E-98B7-0C9959F6AE7F}" srcOrd="6" destOrd="0" presId="urn:microsoft.com/office/officeart/2005/8/layout/target3"/>
    <dgm:cxn modelId="{D9CC7E24-1C4C-4BEF-B535-461E09C676A3}" type="presParOf" srcId="{67F815BE-95C3-4CCF-A994-F13F39043D39}" destId="{0D084628-09A1-4B91-B085-EDC231F165DC}" srcOrd="7" destOrd="0" presId="urn:microsoft.com/office/officeart/2005/8/layout/target3"/>
    <dgm:cxn modelId="{7F106395-A17B-4BFF-B600-01244754D1F1}" type="presParOf" srcId="{67F815BE-95C3-4CCF-A994-F13F39043D39}" destId="{4F95CBD3-87E7-49CC-95FD-51C22071AC7B}" srcOrd="8" destOrd="0" presId="urn:microsoft.com/office/officeart/2005/8/layout/target3"/>
    <dgm:cxn modelId="{B4E16384-28A5-46FF-B021-B4155628BA5D}" type="presParOf" srcId="{67F815BE-95C3-4CCF-A994-F13F39043D39}" destId="{7E248E07-A904-4AE3-80C1-E062C736A080}" srcOrd="9" destOrd="0" presId="urn:microsoft.com/office/officeart/2005/8/layout/target3"/>
    <dgm:cxn modelId="{A1A81601-631F-428F-A0A0-AE3FCC53CB69}" type="presParOf" srcId="{67F815BE-95C3-4CCF-A994-F13F39043D39}" destId="{B3977570-9D83-4976-BA90-0755478DDAC5}" srcOrd="10" destOrd="0" presId="urn:microsoft.com/office/officeart/2005/8/layout/target3"/>
    <dgm:cxn modelId="{AA6855A9-7FAC-4A89-A6A5-BE1309130CE1}" type="presParOf" srcId="{67F815BE-95C3-4CCF-A994-F13F39043D39}" destId="{307C09DB-A9D5-4CB5-9620-E08B49643600}" srcOrd="11" destOrd="0" presId="urn:microsoft.com/office/officeart/2005/8/layout/target3"/>
    <dgm:cxn modelId="{7FE43A33-93EC-4B84-91D9-9CF26046FF93}" type="presParOf" srcId="{67F815BE-95C3-4CCF-A994-F13F39043D39}" destId="{5F3A2BC6-A376-4974-9D10-8573A50FF571}" srcOrd="12" destOrd="0" presId="urn:microsoft.com/office/officeart/2005/8/layout/target3"/>
    <dgm:cxn modelId="{C2F7EBEF-AFAB-47E4-917A-667E9ACD9719}" type="presParOf" srcId="{67F815BE-95C3-4CCF-A994-F13F39043D39}" destId="{DAC6D241-A691-4CE6-95F7-EE7FE41E8F77}" srcOrd="13" destOrd="0" presId="urn:microsoft.com/office/officeart/2005/8/layout/target3"/>
    <dgm:cxn modelId="{34C67C22-9E15-4A7F-86AD-CA319B2C30BD}" type="presParOf" srcId="{67F815BE-95C3-4CCF-A994-F13F39043D39}" destId="{2A38DCA9-EC80-4F08-ACA7-547237889194}" srcOrd="14" destOrd="0" presId="urn:microsoft.com/office/officeart/2005/8/layout/target3"/>
    <dgm:cxn modelId="{4355B548-C7CE-4375-A24D-34C222D26BBA}" type="presParOf" srcId="{67F815BE-95C3-4CCF-A994-F13F39043D39}" destId="{6BDC52A7-1B12-4749-BA8F-66E59D9F7568}" srcOrd="15" destOrd="0" presId="urn:microsoft.com/office/officeart/2005/8/layout/target3"/>
    <dgm:cxn modelId="{4873A2A7-B4D6-4924-8441-40119BFB171D}" type="presParOf" srcId="{67F815BE-95C3-4CCF-A994-F13F39043D39}" destId="{01885517-E42C-4D5D-BBCB-A1D5D42BF855}" srcOrd="16" destOrd="0" presId="urn:microsoft.com/office/officeart/2005/8/layout/target3"/>
    <dgm:cxn modelId="{A0D43242-61EC-43B3-BD62-B263D463AD29}" type="presParOf" srcId="{67F815BE-95C3-4CCF-A994-F13F39043D39}" destId="{F87E11F6-790F-4F65-B169-B2EB1DDA64CF}" srcOrd="17" destOrd="0" presId="urn:microsoft.com/office/officeart/2005/8/layout/target3"/>
    <dgm:cxn modelId="{1227AD73-02FD-4981-9433-CB97E59EE3C6}" type="presParOf" srcId="{67F815BE-95C3-4CCF-A994-F13F39043D39}" destId="{A761C8F1-A9DC-4D82-AE5C-940BFF69F820}" srcOrd="18" destOrd="0" presId="urn:microsoft.com/office/officeart/2005/8/layout/target3"/>
    <dgm:cxn modelId="{6AC943B3-8FE6-454B-9FD5-3146A909F1B2}" type="presParOf" srcId="{67F815BE-95C3-4CCF-A994-F13F39043D39}" destId="{4899619B-15CB-4101-9BA3-EE7310841629}" srcOrd="19" destOrd="0" presId="urn:microsoft.com/office/officeart/2005/8/layout/target3"/>
    <dgm:cxn modelId="{BBBC08F4-9DE2-418A-9E2F-694A3048A142}" type="presParOf" srcId="{67F815BE-95C3-4CCF-A994-F13F39043D39}" destId="{16B63BBB-1B6E-46FE-8EBD-EC490B66B7DF}" srcOrd="20" destOrd="0" presId="urn:microsoft.com/office/officeart/2005/8/layout/target3"/>
    <dgm:cxn modelId="{83B3DF6D-6D93-4069-BC61-7A94D0066CD3}" type="presParOf" srcId="{67F815BE-95C3-4CCF-A994-F13F39043D39}" destId="{E7DC7943-1C6C-4676-9627-CDA508DE4270}" srcOrd="21" destOrd="0" presId="urn:microsoft.com/office/officeart/2005/8/layout/target3"/>
    <dgm:cxn modelId="{66590148-D1DA-44A4-827A-0B3CE6EE2BE5}" type="presParOf" srcId="{67F815BE-95C3-4CCF-A994-F13F39043D39}" destId="{80353C5B-FB98-4C57-BE8B-1347AA7BCB0A}" srcOrd="22" destOrd="0" presId="urn:microsoft.com/office/officeart/2005/8/layout/target3"/>
    <dgm:cxn modelId="{C0535BC7-D4FF-46A5-94B5-CD33F7C6FD02}" type="presParOf" srcId="{67F815BE-95C3-4CCF-A994-F13F39043D39}" destId="{0A1FB09C-303A-471F-95EE-92024D24B7DE}" srcOrd="23" destOrd="0" presId="urn:microsoft.com/office/officeart/2005/8/layout/target3"/>
    <dgm:cxn modelId="{CE534801-68F7-488A-A7F0-10B79CF89323}" type="presParOf" srcId="{67F815BE-95C3-4CCF-A994-F13F39043D39}" destId="{4387F865-3E63-4D3A-BE55-8CE675FD5AF8}" srcOrd="2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1645A-9DFA-45EF-A824-BCBEFA3476F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233633A-BC07-4BFD-B714-19BB8C91D505}">
      <dgm:prSet phldrT="[Text]"/>
      <dgm:spPr/>
      <dgm:t>
        <a:bodyPr/>
        <a:lstStyle/>
        <a:p>
          <a:r>
            <a:rPr lang="en-GB" dirty="0" err="1" smtClean="0"/>
            <a:t>Kuliner</a:t>
          </a:r>
          <a:r>
            <a:rPr lang="en-GB" dirty="0" smtClean="0"/>
            <a:t> Indonesia</a:t>
          </a:r>
          <a:endParaRPr lang="en-GB" dirty="0"/>
        </a:p>
      </dgm:t>
    </dgm:pt>
    <dgm:pt modelId="{B72B6C70-BBA4-4D03-948A-EF4705F694F0}" type="parTrans" cxnId="{89AAFF83-1FF6-4305-BB05-81E306CAFE1E}">
      <dgm:prSet/>
      <dgm:spPr/>
      <dgm:t>
        <a:bodyPr/>
        <a:lstStyle/>
        <a:p>
          <a:endParaRPr lang="en-GB"/>
        </a:p>
      </dgm:t>
    </dgm:pt>
    <dgm:pt modelId="{D3029B27-8A20-424F-A74B-7C061F9264E8}" type="sibTrans" cxnId="{89AAFF83-1FF6-4305-BB05-81E306CAFE1E}">
      <dgm:prSet/>
      <dgm:spPr/>
      <dgm:t>
        <a:bodyPr/>
        <a:lstStyle/>
        <a:p>
          <a:endParaRPr lang="en-GB"/>
        </a:p>
      </dgm:t>
    </dgm:pt>
    <dgm:pt modelId="{4A57BBC2-985D-4677-AF7B-EEB378F1EA3F}">
      <dgm:prSet phldrT="[Text]"/>
      <dgm:spPr/>
      <dgm:t>
        <a:bodyPr/>
        <a:lstStyle/>
        <a:p>
          <a:r>
            <a:rPr lang="en-GB" dirty="0" smtClean="0"/>
            <a:t>Daerah/</a:t>
          </a:r>
        </a:p>
        <a:p>
          <a:r>
            <a:rPr lang="en-GB" dirty="0" err="1" smtClean="0"/>
            <a:t>suku-suku</a:t>
          </a:r>
          <a:r>
            <a:rPr lang="en-GB" dirty="0" smtClean="0"/>
            <a:t> </a:t>
          </a:r>
          <a:r>
            <a:rPr lang="en-GB" dirty="0" err="1" smtClean="0"/>
            <a:t>bangsa</a:t>
          </a:r>
          <a:endParaRPr lang="en-GB" dirty="0"/>
        </a:p>
      </dgm:t>
    </dgm:pt>
    <dgm:pt modelId="{AFF54A89-32A3-4DD7-8190-C7ED431B9125}" type="parTrans" cxnId="{02791235-3F04-4153-B838-612AF688E9EC}">
      <dgm:prSet/>
      <dgm:spPr/>
      <dgm:t>
        <a:bodyPr/>
        <a:lstStyle/>
        <a:p>
          <a:endParaRPr lang="en-GB"/>
        </a:p>
      </dgm:t>
    </dgm:pt>
    <dgm:pt modelId="{7BB45327-6258-4D42-A1B8-82C3BC8154B6}" type="sibTrans" cxnId="{02791235-3F04-4153-B838-612AF688E9EC}">
      <dgm:prSet/>
      <dgm:spPr/>
      <dgm:t>
        <a:bodyPr/>
        <a:lstStyle/>
        <a:p>
          <a:endParaRPr lang="en-GB"/>
        </a:p>
      </dgm:t>
    </dgm:pt>
    <dgm:pt modelId="{3F32E01F-B9B2-47BD-B945-E89F831B5A0F}">
      <dgm:prSet phldrT="[Text]"/>
      <dgm:spPr/>
      <dgm:t>
        <a:bodyPr/>
        <a:lstStyle/>
        <a:p>
          <a:r>
            <a:rPr lang="en-GB" dirty="0" err="1" smtClean="0"/>
            <a:t>Eropa</a:t>
          </a:r>
          <a:endParaRPr lang="en-GB" dirty="0"/>
        </a:p>
      </dgm:t>
    </dgm:pt>
    <dgm:pt modelId="{C71E0B4A-C49D-4176-8237-588026D9CA55}" type="parTrans" cxnId="{A2BC7E28-FF2E-4695-860A-DDCFFE4E145F}">
      <dgm:prSet/>
      <dgm:spPr/>
      <dgm:t>
        <a:bodyPr/>
        <a:lstStyle/>
        <a:p>
          <a:endParaRPr lang="en-GB"/>
        </a:p>
      </dgm:t>
    </dgm:pt>
    <dgm:pt modelId="{5BE9C284-646B-4421-8360-0F18F5A66604}" type="sibTrans" cxnId="{A2BC7E28-FF2E-4695-860A-DDCFFE4E145F}">
      <dgm:prSet/>
      <dgm:spPr/>
      <dgm:t>
        <a:bodyPr/>
        <a:lstStyle/>
        <a:p>
          <a:endParaRPr lang="en-GB"/>
        </a:p>
      </dgm:t>
    </dgm:pt>
    <dgm:pt modelId="{35AA83E6-A869-4363-A8B9-61EDCDEA7647}">
      <dgm:prSet phldrT="[Text]"/>
      <dgm:spPr/>
      <dgm:t>
        <a:bodyPr/>
        <a:lstStyle/>
        <a:p>
          <a:r>
            <a:rPr lang="en-GB" dirty="0" smtClean="0"/>
            <a:t>Arab</a:t>
          </a:r>
          <a:endParaRPr lang="en-GB" dirty="0"/>
        </a:p>
      </dgm:t>
    </dgm:pt>
    <dgm:pt modelId="{874C7384-2844-4C3D-BA1F-CA23B8C82474}" type="parTrans" cxnId="{60D3ACF6-0DB4-4D9B-AE2C-747FA1BB4620}">
      <dgm:prSet/>
      <dgm:spPr/>
      <dgm:t>
        <a:bodyPr/>
        <a:lstStyle/>
        <a:p>
          <a:endParaRPr lang="en-GB"/>
        </a:p>
      </dgm:t>
    </dgm:pt>
    <dgm:pt modelId="{BDB0E97E-F300-48C3-B18A-85E270A44032}" type="sibTrans" cxnId="{60D3ACF6-0DB4-4D9B-AE2C-747FA1BB4620}">
      <dgm:prSet/>
      <dgm:spPr/>
      <dgm:t>
        <a:bodyPr/>
        <a:lstStyle/>
        <a:p>
          <a:endParaRPr lang="en-GB"/>
        </a:p>
      </dgm:t>
    </dgm:pt>
    <dgm:pt modelId="{F1AC3807-A514-42DD-9A23-66A7BEA8315D}">
      <dgm:prSet phldrT="[Text]"/>
      <dgm:spPr/>
      <dgm:t>
        <a:bodyPr/>
        <a:lstStyle/>
        <a:p>
          <a:r>
            <a:rPr lang="en-GB" dirty="0" smtClean="0"/>
            <a:t>India</a:t>
          </a:r>
          <a:endParaRPr lang="en-GB" dirty="0"/>
        </a:p>
      </dgm:t>
    </dgm:pt>
    <dgm:pt modelId="{11DB5E35-5F3C-47CC-AC2B-81F2A12AA032}" type="parTrans" cxnId="{FE597E63-CBE9-43D8-9794-1AEEB96CC66F}">
      <dgm:prSet/>
      <dgm:spPr/>
      <dgm:t>
        <a:bodyPr/>
        <a:lstStyle/>
        <a:p>
          <a:endParaRPr lang="en-GB"/>
        </a:p>
      </dgm:t>
    </dgm:pt>
    <dgm:pt modelId="{C01CCFA7-16DC-4DF4-8148-AC2AD2EC251E}" type="sibTrans" cxnId="{FE597E63-CBE9-43D8-9794-1AEEB96CC66F}">
      <dgm:prSet/>
      <dgm:spPr/>
      <dgm:t>
        <a:bodyPr/>
        <a:lstStyle/>
        <a:p>
          <a:endParaRPr lang="en-GB"/>
        </a:p>
      </dgm:t>
    </dgm:pt>
    <dgm:pt modelId="{FF2D452B-7D01-4AF6-96A9-BE115E25EFD0}">
      <dgm:prSet/>
      <dgm:spPr/>
      <dgm:t>
        <a:bodyPr/>
        <a:lstStyle/>
        <a:p>
          <a:r>
            <a:rPr lang="en-GB" dirty="0" err="1" smtClean="0"/>
            <a:t>Tionghoa</a:t>
          </a:r>
          <a:endParaRPr lang="en-GB" dirty="0"/>
        </a:p>
      </dgm:t>
    </dgm:pt>
    <dgm:pt modelId="{A406AD75-E70B-47C7-98FA-F61561EA396C}" type="parTrans" cxnId="{65C885EE-7F9D-4336-ACE7-15E72EDF7CD4}">
      <dgm:prSet/>
      <dgm:spPr/>
      <dgm:t>
        <a:bodyPr/>
        <a:lstStyle/>
        <a:p>
          <a:endParaRPr lang="en-GB"/>
        </a:p>
      </dgm:t>
    </dgm:pt>
    <dgm:pt modelId="{8B291410-ACF6-4AEB-9105-0B89B96A0C1A}" type="sibTrans" cxnId="{65C885EE-7F9D-4336-ACE7-15E72EDF7CD4}">
      <dgm:prSet/>
      <dgm:spPr/>
      <dgm:t>
        <a:bodyPr/>
        <a:lstStyle/>
        <a:p>
          <a:endParaRPr lang="en-GB"/>
        </a:p>
      </dgm:t>
    </dgm:pt>
    <dgm:pt modelId="{29589EF9-E449-469E-BA37-A79AA0E972B5}" type="pres">
      <dgm:prSet presAssocID="{09A1645A-9DFA-45EF-A824-BCBEFA3476F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A57191F-0B09-436E-9ECF-ED4A6E137061}" type="pres">
      <dgm:prSet presAssocID="{0233633A-BC07-4BFD-B714-19BB8C91D505}" presName="centerShape" presStyleLbl="node0" presStyleIdx="0" presStyleCnt="1"/>
      <dgm:spPr/>
      <dgm:t>
        <a:bodyPr/>
        <a:lstStyle/>
        <a:p>
          <a:endParaRPr lang="en-US"/>
        </a:p>
      </dgm:t>
    </dgm:pt>
    <dgm:pt modelId="{BB8B6AA7-5551-45A0-BCA7-4E15CDADAA95}" type="pres">
      <dgm:prSet presAssocID="{4A57BBC2-985D-4677-AF7B-EEB378F1EA3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6D9A2E-035A-44CE-9CBA-F345FC98FE64}" type="pres">
      <dgm:prSet presAssocID="{4A57BBC2-985D-4677-AF7B-EEB378F1EA3F}" presName="dummy" presStyleCnt="0"/>
      <dgm:spPr/>
    </dgm:pt>
    <dgm:pt modelId="{C9114807-FA0B-4F64-AD20-9F4482C5E06F}" type="pres">
      <dgm:prSet presAssocID="{7BB45327-6258-4D42-A1B8-82C3BC8154B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1C550198-D51F-4A2E-85A3-C68C9EA350F6}" type="pres">
      <dgm:prSet presAssocID="{3F32E01F-B9B2-47BD-B945-E89F831B5A0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BB80E-FFA8-4698-BF1C-CADA216E2556}" type="pres">
      <dgm:prSet presAssocID="{3F32E01F-B9B2-47BD-B945-E89F831B5A0F}" presName="dummy" presStyleCnt="0"/>
      <dgm:spPr/>
    </dgm:pt>
    <dgm:pt modelId="{50DE50B4-56A7-4E42-B017-8BD2035BFDC7}" type="pres">
      <dgm:prSet presAssocID="{5BE9C284-646B-4421-8360-0F18F5A66604}" presName="sibTrans" presStyleLbl="sibTrans2D1" presStyleIdx="1" presStyleCnt="5"/>
      <dgm:spPr/>
      <dgm:t>
        <a:bodyPr/>
        <a:lstStyle/>
        <a:p>
          <a:endParaRPr lang="en-US"/>
        </a:p>
      </dgm:t>
    </dgm:pt>
    <dgm:pt modelId="{95764149-3EE0-4A1C-9A17-E9C643BC0A3D}" type="pres">
      <dgm:prSet presAssocID="{35AA83E6-A869-4363-A8B9-61EDCDEA764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F72F61-6222-4E57-AF17-700A4AF7E7A9}" type="pres">
      <dgm:prSet presAssocID="{35AA83E6-A869-4363-A8B9-61EDCDEA7647}" presName="dummy" presStyleCnt="0"/>
      <dgm:spPr/>
    </dgm:pt>
    <dgm:pt modelId="{50232FC8-FDFD-4FFD-96BF-C0234604DDA5}" type="pres">
      <dgm:prSet presAssocID="{BDB0E97E-F300-48C3-B18A-85E270A4403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4CEE1DB-6153-4FE2-91AC-81CF29EFF00D}" type="pres">
      <dgm:prSet presAssocID="{F1AC3807-A514-42DD-9A23-66A7BEA8315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5B8EC-14A8-4121-914E-773EF76A9234}" type="pres">
      <dgm:prSet presAssocID="{F1AC3807-A514-42DD-9A23-66A7BEA8315D}" presName="dummy" presStyleCnt="0"/>
      <dgm:spPr/>
    </dgm:pt>
    <dgm:pt modelId="{4CA364D0-D222-48D4-B43D-D08B56C7FA3C}" type="pres">
      <dgm:prSet presAssocID="{C01CCFA7-16DC-4DF4-8148-AC2AD2EC251E}" presName="sibTrans" presStyleLbl="sibTrans2D1" presStyleIdx="3" presStyleCnt="5"/>
      <dgm:spPr/>
      <dgm:t>
        <a:bodyPr/>
        <a:lstStyle/>
        <a:p>
          <a:endParaRPr lang="en-US"/>
        </a:p>
      </dgm:t>
    </dgm:pt>
    <dgm:pt modelId="{B1665934-5F75-439D-85DB-36027CC24D65}" type="pres">
      <dgm:prSet presAssocID="{FF2D452B-7D01-4AF6-96A9-BE115E25EFD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07518CB-308B-4076-B07A-ECAA90C33789}" type="pres">
      <dgm:prSet presAssocID="{FF2D452B-7D01-4AF6-96A9-BE115E25EFD0}" presName="dummy" presStyleCnt="0"/>
      <dgm:spPr/>
    </dgm:pt>
    <dgm:pt modelId="{3E1B15C1-2E45-4494-B7A1-CD499BF32DDE}" type="pres">
      <dgm:prSet presAssocID="{8B291410-ACF6-4AEB-9105-0B89B96A0C1A}" presName="sibTrans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D86BD3AF-7444-4A69-BA18-478D49BAA213}" type="presOf" srcId="{F1AC3807-A514-42DD-9A23-66A7BEA8315D}" destId="{24CEE1DB-6153-4FE2-91AC-81CF29EFF00D}" srcOrd="0" destOrd="0" presId="urn:microsoft.com/office/officeart/2005/8/layout/radial6"/>
    <dgm:cxn modelId="{A606A9BA-82D6-45CC-9515-26BE275CC2CF}" type="presOf" srcId="{7BB45327-6258-4D42-A1B8-82C3BC8154B6}" destId="{C9114807-FA0B-4F64-AD20-9F4482C5E06F}" srcOrd="0" destOrd="0" presId="urn:microsoft.com/office/officeart/2005/8/layout/radial6"/>
    <dgm:cxn modelId="{65C885EE-7F9D-4336-ACE7-15E72EDF7CD4}" srcId="{0233633A-BC07-4BFD-B714-19BB8C91D505}" destId="{FF2D452B-7D01-4AF6-96A9-BE115E25EFD0}" srcOrd="4" destOrd="0" parTransId="{A406AD75-E70B-47C7-98FA-F61561EA396C}" sibTransId="{8B291410-ACF6-4AEB-9105-0B89B96A0C1A}"/>
    <dgm:cxn modelId="{78EEA8B6-1638-4850-9798-FD71C9E1085B}" type="presOf" srcId="{4A57BBC2-985D-4677-AF7B-EEB378F1EA3F}" destId="{BB8B6AA7-5551-45A0-BCA7-4E15CDADAA95}" srcOrd="0" destOrd="0" presId="urn:microsoft.com/office/officeart/2005/8/layout/radial6"/>
    <dgm:cxn modelId="{F0B8AE26-5632-42C0-BF8D-4AB00E150EE8}" type="presOf" srcId="{FF2D452B-7D01-4AF6-96A9-BE115E25EFD0}" destId="{B1665934-5F75-439D-85DB-36027CC24D65}" srcOrd="0" destOrd="0" presId="urn:microsoft.com/office/officeart/2005/8/layout/radial6"/>
    <dgm:cxn modelId="{02791235-3F04-4153-B838-612AF688E9EC}" srcId="{0233633A-BC07-4BFD-B714-19BB8C91D505}" destId="{4A57BBC2-985D-4677-AF7B-EEB378F1EA3F}" srcOrd="0" destOrd="0" parTransId="{AFF54A89-32A3-4DD7-8190-C7ED431B9125}" sibTransId="{7BB45327-6258-4D42-A1B8-82C3BC8154B6}"/>
    <dgm:cxn modelId="{2E1BDE4D-D1D2-4AE5-9F2A-C7E9972FD032}" type="presOf" srcId="{0233633A-BC07-4BFD-B714-19BB8C91D505}" destId="{DA57191F-0B09-436E-9ECF-ED4A6E137061}" srcOrd="0" destOrd="0" presId="urn:microsoft.com/office/officeart/2005/8/layout/radial6"/>
    <dgm:cxn modelId="{A2BC7E28-FF2E-4695-860A-DDCFFE4E145F}" srcId="{0233633A-BC07-4BFD-B714-19BB8C91D505}" destId="{3F32E01F-B9B2-47BD-B945-E89F831B5A0F}" srcOrd="1" destOrd="0" parTransId="{C71E0B4A-C49D-4176-8237-588026D9CA55}" sibTransId="{5BE9C284-646B-4421-8360-0F18F5A66604}"/>
    <dgm:cxn modelId="{FE597E63-CBE9-43D8-9794-1AEEB96CC66F}" srcId="{0233633A-BC07-4BFD-B714-19BB8C91D505}" destId="{F1AC3807-A514-42DD-9A23-66A7BEA8315D}" srcOrd="3" destOrd="0" parTransId="{11DB5E35-5F3C-47CC-AC2B-81F2A12AA032}" sibTransId="{C01CCFA7-16DC-4DF4-8148-AC2AD2EC251E}"/>
    <dgm:cxn modelId="{60D3ACF6-0DB4-4D9B-AE2C-747FA1BB4620}" srcId="{0233633A-BC07-4BFD-B714-19BB8C91D505}" destId="{35AA83E6-A869-4363-A8B9-61EDCDEA7647}" srcOrd="2" destOrd="0" parTransId="{874C7384-2844-4C3D-BA1F-CA23B8C82474}" sibTransId="{BDB0E97E-F300-48C3-B18A-85E270A44032}"/>
    <dgm:cxn modelId="{89AAFF83-1FF6-4305-BB05-81E306CAFE1E}" srcId="{09A1645A-9DFA-45EF-A824-BCBEFA3476FE}" destId="{0233633A-BC07-4BFD-B714-19BB8C91D505}" srcOrd="0" destOrd="0" parTransId="{B72B6C70-BBA4-4D03-948A-EF4705F694F0}" sibTransId="{D3029B27-8A20-424F-A74B-7C061F9264E8}"/>
    <dgm:cxn modelId="{6486DC7D-A9A9-4803-890B-80DDB18E1521}" type="presOf" srcId="{35AA83E6-A869-4363-A8B9-61EDCDEA7647}" destId="{95764149-3EE0-4A1C-9A17-E9C643BC0A3D}" srcOrd="0" destOrd="0" presId="urn:microsoft.com/office/officeart/2005/8/layout/radial6"/>
    <dgm:cxn modelId="{4183E407-DD04-4E44-81D8-0A249A2E8BA8}" type="presOf" srcId="{09A1645A-9DFA-45EF-A824-BCBEFA3476FE}" destId="{29589EF9-E449-469E-BA37-A79AA0E972B5}" srcOrd="0" destOrd="0" presId="urn:microsoft.com/office/officeart/2005/8/layout/radial6"/>
    <dgm:cxn modelId="{7F82C743-8466-4CE1-9007-490F5FB84CC9}" type="presOf" srcId="{BDB0E97E-F300-48C3-B18A-85E270A44032}" destId="{50232FC8-FDFD-4FFD-96BF-C0234604DDA5}" srcOrd="0" destOrd="0" presId="urn:microsoft.com/office/officeart/2005/8/layout/radial6"/>
    <dgm:cxn modelId="{64AFF265-9D41-41D0-B90E-33091AB568ED}" type="presOf" srcId="{8B291410-ACF6-4AEB-9105-0B89B96A0C1A}" destId="{3E1B15C1-2E45-4494-B7A1-CD499BF32DDE}" srcOrd="0" destOrd="0" presId="urn:microsoft.com/office/officeart/2005/8/layout/radial6"/>
    <dgm:cxn modelId="{E59795E5-B80B-4B9D-810D-2E00CAE196AD}" type="presOf" srcId="{5BE9C284-646B-4421-8360-0F18F5A66604}" destId="{50DE50B4-56A7-4E42-B017-8BD2035BFDC7}" srcOrd="0" destOrd="0" presId="urn:microsoft.com/office/officeart/2005/8/layout/radial6"/>
    <dgm:cxn modelId="{BA4D8F84-F19B-49DC-8BF3-150C250CD521}" type="presOf" srcId="{C01CCFA7-16DC-4DF4-8148-AC2AD2EC251E}" destId="{4CA364D0-D222-48D4-B43D-D08B56C7FA3C}" srcOrd="0" destOrd="0" presId="urn:microsoft.com/office/officeart/2005/8/layout/radial6"/>
    <dgm:cxn modelId="{E3F6B953-874C-4C20-8594-AAD95FF44476}" type="presOf" srcId="{3F32E01F-B9B2-47BD-B945-E89F831B5A0F}" destId="{1C550198-D51F-4A2E-85A3-C68C9EA350F6}" srcOrd="0" destOrd="0" presId="urn:microsoft.com/office/officeart/2005/8/layout/radial6"/>
    <dgm:cxn modelId="{F3D64484-8062-4E47-B8E0-A4CFA619F925}" type="presParOf" srcId="{29589EF9-E449-469E-BA37-A79AA0E972B5}" destId="{DA57191F-0B09-436E-9ECF-ED4A6E137061}" srcOrd="0" destOrd="0" presId="urn:microsoft.com/office/officeart/2005/8/layout/radial6"/>
    <dgm:cxn modelId="{9F6AEFDB-53DA-4F51-B5BD-4E3C2E727CC6}" type="presParOf" srcId="{29589EF9-E449-469E-BA37-A79AA0E972B5}" destId="{BB8B6AA7-5551-45A0-BCA7-4E15CDADAA95}" srcOrd="1" destOrd="0" presId="urn:microsoft.com/office/officeart/2005/8/layout/radial6"/>
    <dgm:cxn modelId="{79A38F21-B519-422E-8F01-F177DCB1DA6E}" type="presParOf" srcId="{29589EF9-E449-469E-BA37-A79AA0E972B5}" destId="{F06D9A2E-035A-44CE-9CBA-F345FC98FE64}" srcOrd="2" destOrd="0" presId="urn:microsoft.com/office/officeart/2005/8/layout/radial6"/>
    <dgm:cxn modelId="{830562D8-AB3C-4D9B-8146-BA88B8407321}" type="presParOf" srcId="{29589EF9-E449-469E-BA37-A79AA0E972B5}" destId="{C9114807-FA0B-4F64-AD20-9F4482C5E06F}" srcOrd="3" destOrd="0" presId="urn:microsoft.com/office/officeart/2005/8/layout/radial6"/>
    <dgm:cxn modelId="{353BEDED-81E9-4EEF-8F8E-73B4339B8FEC}" type="presParOf" srcId="{29589EF9-E449-469E-BA37-A79AA0E972B5}" destId="{1C550198-D51F-4A2E-85A3-C68C9EA350F6}" srcOrd="4" destOrd="0" presId="urn:microsoft.com/office/officeart/2005/8/layout/radial6"/>
    <dgm:cxn modelId="{942421A6-2411-4AE4-B1D4-BB41FB9BD399}" type="presParOf" srcId="{29589EF9-E449-469E-BA37-A79AA0E972B5}" destId="{9ACBB80E-FFA8-4698-BF1C-CADA216E2556}" srcOrd="5" destOrd="0" presId="urn:microsoft.com/office/officeart/2005/8/layout/radial6"/>
    <dgm:cxn modelId="{1799FDF3-F3CF-4EEA-9C33-4E4A9D7DE59D}" type="presParOf" srcId="{29589EF9-E449-469E-BA37-A79AA0E972B5}" destId="{50DE50B4-56A7-4E42-B017-8BD2035BFDC7}" srcOrd="6" destOrd="0" presId="urn:microsoft.com/office/officeart/2005/8/layout/radial6"/>
    <dgm:cxn modelId="{D1A2A234-7594-4BD8-98EC-E5C7652CF753}" type="presParOf" srcId="{29589EF9-E449-469E-BA37-A79AA0E972B5}" destId="{95764149-3EE0-4A1C-9A17-E9C643BC0A3D}" srcOrd="7" destOrd="0" presId="urn:microsoft.com/office/officeart/2005/8/layout/radial6"/>
    <dgm:cxn modelId="{9212F2CB-67A3-4898-AAB4-2FB4573650D6}" type="presParOf" srcId="{29589EF9-E449-469E-BA37-A79AA0E972B5}" destId="{4CF72F61-6222-4E57-AF17-700A4AF7E7A9}" srcOrd="8" destOrd="0" presId="urn:microsoft.com/office/officeart/2005/8/layout/radial6"/>
    <dgm:cxn modelId="{F4F15FF1-DB5B-41BC-A107-A3A23FD41C01}" type="presParOf" srcId="{29589EF9-E449-469E-BA37-A79AA0E972B5}" destId="{50232FC8-FDFD-4FFD-96BF-C0234604DDA5}" srcOrd="9" destOrd="0" presId="urn:microsoft.com/office/officeart/2005/8/layout/radial6"/>
    <dgm:cxn modelId="{5E832CDE-80A6-494D-8DD2-117192297C33}" type="presParOf" srcId="{29589EF9-E449-469E-BA37-A79AA0E972B5}" destId="{24CEE1DB-6153-4FE2-91AC-81CF29EFF00D}" srcOrd="10" destOrd="0" presId="urn:microsoft.com/office/officeart/2005/8/layout/radial6"/>
    <dgm:cxn modelId="{B10B9F6C-A9B2-40F0-B02E-D3C8CB6DF5D2}" type="presParOf" srcId="{29589EF9-E449-469E-BA37-A79AA0E972B5}" destId="{6EB5B8EC-14A8-4121-914E-773EF76A9234}" srcOrd="11" destOrd="0" presId="urn:microsoft.com/office/officeart/2005/8/layout/radial6"/>
    <dgm:cxn modelId="{500D9203-85D2-4DD6-B2E2-8EA04D7139D6}" type="presParOf" srcId="{29589EF9-E449-469E-BA37-A79AA0E972B5}" destId="{4CA364D0-D222-48D4-B43D-D08B56C7FA3C}" srcOrd="12" destOrd="0" presId="urn:microsoft.com/office/officeart/2005/8/layout/radial6"/>
    <dgm:cxn modelId="{FD040F1B-480A-406C-94EB-3831322CA1EF}" type="presParOf" srcId="{29589EF9-E449-469E-BA37-A79AA0E972B5}" destId="{B1665934-5F75-439D-85DB-36027CC24D65}" srcOrd="13" destOrd="0" presId="urn:microsoft.com/office/officeart/2005/8/layout/radial6"/>
    <dgm:cxn modelId="{A08DC393-B45A-422E-AF0A-3FE665F801AD}" type="presParOf" srcId="{29589EF9-E449-469E-BA37-A79AA0E972B5}" destId="{D07518CB-308B-4076-B07A-ECAA90C33789}" srcOrd="14" destOrd="0" presId="urn:microsoft.com/office/officeart/2005/8/layout/radial6"/>
    <dgm:cxn modelId="{D21CDAA4-C9D6-466E-BBA9-937E507B65F5}" type="presParOf" srcId="{29589EF9-E449-469E-BA37-A79AA0E972B5}" destId="{3E1B15C1-2E45-4494-B7A1-CD499BF32DD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291AE0-15ED-49DC-88F9-23B1B7BD9BE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DC7333-3CDF-43A0-BC3B-46D919BEA4F2}">
      <dgm:prSet phldrT="[Text]" custT="1"/>
      <dgm:spPr/>
      <dgm:t>
        <a:bodyPr/>
        <a:lstStyle/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ctr"/>
          <a:r>
            <a:rPr lang="en-US" sz="1200" dirty="0" smtClean="0"/>
            <a:t>Invented </a:t>
          </a:r>
          <a:endParaRPr lang="en-US" sz="1200" dirty="0"/>
        </a:p>
      </dgm:t>
    </dgm:pt>
    <dgm:pt modelId="{AFF68D6E-87EE-42C0-8D5E-0E85C30105C2}" type="parTrans" cxnId="{B9F76FE7-C97D-4807-8C33-EF32C7F478D0}">
      <dgm:prSet/>
      <dgm:spPr/>
      <dgm:t>
        <a:bodyPr/>
        <a:lstStyle/>
        <a:p>
          <a:pPr algn="ctr"/>
          <a:endParaRPr lang="en-US"/>
        </a:p>
      </dgm:t>
    </dgm:pt>
    <dgm:pt modelId="{0AEC76F0-5F23-4E11-876A-2F14C6BE08B0}" type="sibTrans" cxnId="{B9F76FE7-C97D-4807-8C33-EF32C7F478D0}">
      <dgm:prSet/>
      <dgm:spPr/>
      <dgm:t>
        <a:bodyPr/>
        <a:lstStyle/>
        <a:p>
          <a:pPr algn="ctr"/>
          <a:endParaRPr lang="en-US"/>
        </a:p>
      </dgm:t>
    </dgm:pt>
    <dgm:pt modelId="{19870D91-A414-4D2E-80AD-0D8913A8ED2A}">
      <dgm:prSet phldrT="[Text]" custT="1"/>
      <dgm:spPr/>
      <dgm:t>
        <a:bodyPr/>
        <a:lstStyle/>
        <a:p>
          <a:pPr marL="0" indent="0" algn="l"/>
          <a:r>
            <a:rPr lang="en-US" sz="1200" dirty="0" smtClean="0"/>
            <a:t>Invention </a:t>
          </a:r>
          <a:endParaRPr lang="en-US" sz="1200" dirty="0"/>
        </a:p>
      </dgm:t>
    </dgm:pt>
    <dgm:pt modelId="{59821EBD-98DA-401F-9C19-0245A221AFEA}" type="parTrans" cxnId="{876C5953-516B-49DA-AD5F-751E64A34612}">
      <dgm:prSet/>
      <dgm:spPr/>
      <dgm:t>
        <a:bodyPr/>
        <a:lstStyle/>
        <a:p>
          <a:pPr algn="ctr"/>
          <a:endParaRPr lang="en-US"/>
        </a:p>
      </dgm:t>
    </dgm:pt>
    <dgm:pt modelId="{5B794C66-8509-4C58-AAE1-F06236527EBD}" type="sibTrans" cxnId="{876C5953-516B-49DA-AD5F-751E64A34612}">
      <dgm:prSet/>
      <dgm:spPr/>
      <dgm:t>
        <a:bodyPr/>
        <a:lstStyle/>
        <a:p>
          <a:pPr algn="ctr"/>
          <a:endParaRPr lang="en-US"/>
        </a:p>
      </dgm:t>
    </dgm:pt>
    <dgm:pt modelId="{12B9FF10-FC90-4745-8485-29DD5AE915CD}">
      <dgm:prSet phldrT="[Text]" custT="1"/>
      <dgm:spPr/>
      <dgm:t>
        <a:bodyPr/>
        <a:lstStyle/>
        <a:p>
          <a:pPr algn="r"/>
          <a:r>
            <a:rPr lang="en-US" sz="1200" dirty="0" smtClean="0"/>
            <a:t>Innovation </a:t>
          </a:r>
          <a:endParaRPr lang="en-US" sz="1200" dirty="0"/>
        </a:p>
      </dgm:t>
    </dgm:pt>
    <dgm:pt modelId="{9C131674-E312-4C7B-9A62-8997EEFEFDBD}" type="parTrans" cxnId="{5C626CF6-F308-47AE-82F2-B81D8F556909}">
      <dgm:prSet/>
      <dgm:spPr/>
      <dgm:t>
        <a:bodyPr/>
        <a:lstStyle/>
        <a:p>
          <a:pPr algn="ctr"/>
          <a:endParaRPr lang="en-US"/>
        </a:p>
      </dgm:t>
    </dgm:pt>
    <dgm:pt modelId="{C7247D96-E8CC-4C3D-964A-0AFD176DD338}" type="sibTrans" cxnId="{5C626CF6-F308-47AE-82F2-B81D8F556909}">
      <dgm:prSet/>
      <dgm:spPr/>
      <dgm:t>
        <a:bodyPr/>
        <a:lstStyle/>
        <a:p>
          <a:pPr algn="ctr"/>
          <a:endParaRPr lang="en-US"/>
        </a:p>
      </dgm:t>
    </dgm:pt>
    <dgm:pt modelId="{38256D3C-1BF9-480B-8A43-7CAA1AA90622}" type="pres">
      <dgm:prSet presAssocID="{48291AE0-15ED-49DC-88F9-23B1B7BD9BE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77D721-B2FA-421F-8EDE-235CD664D427}" type="pres">
      <dgm:prSet presAssocID="{C5DC7333-3CDF-43A0-BC3B-46D919BEA4F2}" presName="circ1" presStyleLbl="vennNode1" presStyleIdx="0" presStyleCnt="3" custScaleX="83009" custScaleY="100586" custLinFactNeighborX="-84800" custLinFactNeighborY="6353"/>
      <dgm:spPr/>
      <dgm:t>
        <a:bodyPr/>
        <a:lstStyle/>
        <a:p>
          <a:endParaRPr lang="en-US"/>
        </a:p>
      </dgm:t>
    </dgm:pt>
    <dgm:pt modelId="{692B0048-8B0F-4CB5-AEF5-E0B8D336BD74}" type="pres">
      <dgm:prSet presAssocID="{C5DC7333-3CDF-43A0-BC3B-46D919BEA4F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AB1CA-80EB-4C5E-9FFF-07F2A1DBF617}" type="pres">
      <dgm:prSet presAssocID="{19870D91-A414-4D2E-80AD-0D8913A8ED2A}" presName="circ2" presStyleLbl="vennNode1" presStyleIdx="1" presStyleCnt="3" custScaleX="83932" custScaleY="98245" custLinFactNeighborX="-48958" custLinFactNeighborY="-54093"/>
      <dgm:spPr/>
      <dgm:t>
        <a:bodyPr/>
        <a:lstStyle/>
        <a:p>
          <a:endParaRPr lang="en-US"/>
        </a:p>
      </dgm:t>
    </dgm:pt>
    <dgm:pt modelId="{03C08AEA-2E75-49E9-8374-8963C8B322F6}" type="pres">
      <dgm:prSet presAssocID="{19870D91-A414-4D2E-80AD-0D8913A8ED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6A6C8-FA35-43D2-91F0-89F43C57CA33}" type="pres">
      <dgm:prSet presAssocID="{12B9FF10-FC90-4745-8485-29DD5AE915CD}" presName="circ3" presStyleLbl="vennNode1" presStyleIdx="2" presStyleCnt="3" custScaleX="80204" custScaleY="100096" custLinFactNeighborX="98530" custLinFactNeighborY="-54905"/>
      <dgm:spPr/>
      <dgm:t>
        <a:bodyPr/>
        <a:lstStyle/>
        <a:p>
          <a:endParaRPr lang="en-US"/>
        </a:p>
      </dgm:t>
    </dgm:pt>
    <dgm:pt modelId="{1337B1C1-ACBB-4DF8-B122-4504B0809DA5}" type="pres">
      <dgm:prSet presAssocID="{12B9FF10-FC90-4745-8485-29DD5AE915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8F7E8B-8FC0-48A5-B3BC-40078AD7A0E8}" type="presOf" srcId="{C5DC7333-3CDF-43A0-BC3B-46D919BEA4F2}" destId="{5777D721-B2FA-421F-8EDE-235CD664D427}" srcOrd="0" destOrd="0" presId="urn:microsoft.com/office/officeart/2005/8/layout/venn1"/>
    <dgm:cxn modelId="{9C9F7223-FC91-46B9-BC64-7A78FF58988A}" type="presOf" srcId="{48291AE0-15ED-49DC-88F9-23B1B7BD9BE3}" destId="{38256D3C-1BF9-480B-8A43-7CAA1AA90622}" srcOrd="0" destOrd="0" presId="urn:microsoft.com/office/officeart/2005/8/layout/venn1"/>
    <dgm:cxn modelId="{33B177A5-A1C7-4A7B-9219-D73E3207E59D}" type="presOf" srcId="{12B9FF10-FC90-4745-8485-29DD5AE915CD}" destId="{1337B1C1-ACBB-4DF8-B122-4504B0809DA5}" srcOrd="1" destOrd="0" presId="urn:microsoft.com/office/officeart/2005/8/layout/venn1"/>
    <dgm:cxn modelId="{CAA20762-3C9A-4495-A59F-EE1C95E00440}" type="presOf" srcId="{C5DC7333-3CDF-43A0-BC3B-46D919BEA4F2}" destId="{692B0048-8B0F-4CB5-AEF5-E0B8D336BD74}" srcOrd="1" destOrd="0" presId="urn:microsoft.com/office/officeart/2005/8/layout/venn1"/>
    <dgm:cxn modelId="{B50AF3EC-616C-4198-AF51-02144BF17E87}" type="presOf" srcId="{12B9FF10-FC90-4745-8485-29DD5AE915CD}" destId="{52D6A6C8-FA35-43D2-91F0-89F43C57CA33}" srcOrd="0" destOrd="0" presId="urn:microsoft.com/office/officeart/2005/8/layout/venn1"/>
    <dgm:cxn modelId="{8FD2B731-0C80-4E76-AF47-5C0F4E467F7D}" type="presOf" srcId="{19870D91-A414-4D2E-80AD-0D8913A8ED2A}" destId="{18EAB1CA-80EB-4C5E-9FFF-07F2A1DBF617}" srcOrd="0" destOrd="0" presId="urn:microsoft.com/office/officeart/2005/8/layout/venn1"/>
    <dgm:cxn modelId="{178DE10C-DD95-4293-A389-1895E13A6A8D}" type="presOf" srcId="{19870D91-A414-4D2E-80AD-0D8913A8ED2A}" destId="{03C08AEA-2E75-49E9-8374-8963C8B322F6}" srcOrd="1" destOrd="0" presId="urn:microsoft.com/office/officeart/2005/8/layout/venn1"/>
    <dgm:cxn modelId="{5C626CF6-F308-47AE-82F2-B81D8F556909}" srcId="{48291AE0-15ED-49DC-88F9-23B1B7BD9BE3}" destId="{12B9FF10-FC90-4745-8485-29DD5AE915CD}" srcOrd="2" destOrd="0" parTransId="{9C131674-E312-4C7B-9A62-8997EEFEFDBD}" sibTransId="{C7247D96-E8CC-4C3D-964A-0AFD176DD338}"/>
    <dgm:cxn modelId="{876C5953-516B-49DA-AD5F-751E64A34612}" srcId="{48291AE0-15ED-49DC-88F9-23B1B7BD9BE3}" destId="{19870D91-A414-4D2E-80AD-0D8913A8ED2A}" srcOrd="1" destOrd="0" parTransId="{59821EBD-98DA-401F-9C19-0245A221AFEA}" sibTransId="{5B794C66-8509-4C58-AAE1-F06236527EBD}"/>
    <dgm:cxn modelId="{B9F76FE7-C97D-4807-8C33-EF32C7F478D0}" srcId="{48291AE0-15ED-49DC-88F9-23B1B7BD9BE3}" destId="{C5DC7333-3CDF-43A0-BC3B-46D919BEA4F2}" srcOrd="0" destOrd="0" parTransId="{AFF68D6E-87EE-42C0-8D5E-0E85C30105C2}" sibTransId="{0AEC76F0-5F23-4E11-876A-2F14C6BE08B0}"/>
    <dgm:cxn modelId="{A6497589-6847-4982-892D-9E41F3041B13}" type="presParOf" srcId="{38256D3C-1BF9-480B-8A43-7CAA1AA90622}" destId="{5777D721-B2FA-421F-8EDE-235CD664D427}" srcOrd="0" destOrd="0" presId="urn:microsoft.com/office/officeart/2005/8/layout/venn1"/>
    <dgm:cxn modelId="{97F49A25-38FC-4D28-9DBF-642BEF4DD1A4}" type="presParOf" srcId="{38256D3C-1BF9-480B-8A43-7CAA1AA90622}" destId="{692B0048-8B0F-4CB5-AEF5-E0B8D336BD74}" srcOrd="1" destOrd="0" presId="urn:microsoft.com/office/officeart/2005/8/layout/venn1"/>
    <dgm:cxn modelId="{022AAF2E-8B33-40A4-9AB5-3429AB7EC762}" type="presParOf" srcId="{38256D3C-1BF9-480B-8A43-7CAA1AA90622}" destId="{18EAB1CA-80EB-4C5E-9FFF-07F2A1DBF617}" srcOrd="2" destOrd="0" presId="urn:microsoft.com/office/officeart/2005/8/layout/venn1"/>
    <dgm:cxn modelId="{AE39A05E-A38F-4F17-9429-8E0B7204F207}" type="presParOf" srcId="{38256D3C-1BF9-480B-8A43-7CAA1AA90622}" destId="{03C08AEA-2E75-49E9-8374-8963C8B322F6}" srcOrd="3" destOrd="0" presId="urn:microsoft.com/office/officeart/2005/8/layout/venn1"/>
    <dgm:cxn modelId="{6B742B51-BA9E-4219-9944-E5408848C478}" type="presParOf" srcId="{38256D3C-1BF9-480B-8A43-7CAA1AA90622}" destId="{52D6A6C8-FA35-43D2-91F0-89F43C57CA33}" srcOrd="4" destOrd="0" presId="urn:microsoft.com/office/officeart/2005/8/layout/venn1"/>
    <dgm:cxn modelId="{E46679E5-EAE7-476B-A1A5-C3F7850E5E6D}" type="presParOf" srcId="{38256D3C-1BF9-480B-8A43-7CAA1AA90622}" destId="{1337B1C1-ACBB-4DF8-B122-4504B0809DA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291AE0-15ED-49DC-88F9-23B1B7BD9BE3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DC7333-3CDF-43A0-BC3B-46D919BEA4F2}">
      <dgm:prSet phldrT="[Text]" custT="1"/>
      <dgm:spPr/>
      <dgm:t>
        <a:bodyPr/>
        <a:lstStyle/>
        <a:p>
          <a:pPr algn="ctr"/>
          <a:endParaRPr lang="en-US" sz="1200" dirty="0" smtClean="0"/>
        </a:p>
        <a:p>
          <a:pPr algn="ctr"/>
          <a:endParaRPr lang="en-US" sz="1200" dirty="0" smtClean="0"/>
        </a:p>
        <a:p>
          <a:pPr algn="l"/>
          <a:r>
            <a:rPr lang="en-US" sz="1000" dirty="0" smtClean="0"/>
            <a:t>Constructed</a:t>
          </a:r>
          <a:endParaRPr lang="en-US" sz="1000" dirty="0"/>
        </a:p>
      </dgm:t>
    </dgm:pt>
    <dgm:pt modelId="{AFF68D6E-87EE-42C0-8D5E-0E85C30105C2}" type="parTrans" cxnId="{B9F76FE7-C97D-4807-8C33-EF32C7F478D0}">
      <dgm:prSet/>
      <dgm:spPr/>
      <dgm:t>
        <a:bodyPr/>
        <a:lstStyle/>
        <a:p>
          <a:pPr algn="ctr"/>
          <a:endParaRPr lang="en-US"/>
        </a:p>
      </dgm:t>
    </dgm:pt>
    <dgm:pt modelId="{0AEC76F0-5F23-4E11-876A-2F14C6BE08B0}" type="sibTrans" cxnId="{B9F76FE7-C97D-4807-8C33-EF32C7F478D0}">
      <dgm:prSet/>
      <dgm:spPr/>
      <dgm:t>
        <a:bodyPr/>
        <a:lstStyle/>
        <a:p>
          <a:pPr algn="ctr"/>
          <a:endParaRPr lang="en-US"/>
        </a:p>
      </dgm:t>
    </dgm:pt>
    <dgm:pt modelId="{19870D91-A414-4D2E-80AD-0D8913A8ED2A}">
      <dgm:prSet phldrT="[Text]" custT="1"/>
      <dgm:spPr/>
      <dgm:t>
        <a:bodyPr/>
        <a:lstStyle/>
        <a:p>
          <a:pPr marL="0" indent="0" algn="l"/>
          <a:r>
            <a:rPr lang="en-US" sz="1000" dirty="0" smtClean="0"/>
            <a:t>Deconstructed </a:t>
          </a:r>
          <a:endParaRPr lang="en-US" sz="1000" dirty="0"/>
        </a:p>
      </dgm:t>
    </dgm:pt>
    <dgm:pt modelId="{59821EBD-98DA-401F-9C19-0245A221AFEA}" type="parTrans" cxnId="{876C5953-516B-49DA-AD5F-751E64A34612}">
      <dgm:prSet/>
      <dgm:spPr/>
      <dgm:t>
        <a:bodyPr/>
        <a:lstStyle/>
        <a:p>
          <a:pPr algn="ctr"/>
          <a:endParaRPr lang="en-US"/>
        </a:p>
      </dgm:t>
    </dgm:pt>
    <dgm:pt modelId="{5B794C66-8509-4C58-AAE1-F06236527EBD}" type="sibTrans" cxnId="{876C5953-516B-49DA-AD5F-751E64A34612}">
      <dgm:prSet/>
      <dgm:spPr/>
      <dgm:t>
        <a:bodyPr/>
        <a:lstStyle/>
        <a:p>
          <a:pPr algn="ctr"/>
          <a:endParaRPr lang="en-US"/>
        </a:p>
      </dgm:t>
    </dgm:pt>
    <dgm:pt modelId="{12B9FF10-FC90-4745-8485-29DD5AE915CD}">
      <dgm:prSet phldrT="[Text]" custT="1"/>
      <dgm:spPr/>
      <dgm:t>
        <a:bodyPr/>
        <a:lstStyle/>
        <a:p>
          <a:pPr algn="ctr"/>
          <a:r>
            <a:rPr lang="en-US" sz="1000" dirty="0" smtClean="0"/>
            <a:t>Reconstructed</a:t>
          </a:r>
          <a:endParaRPr lang="en-US" sz="1000" dirty="0"/>
        </a:p>
      </dgm:t>
    </dgm:pt>
    <dgm:pt modelId="{9C131674-E312-4C7B-9A62-8997EEFEFDBD}" type="parTrans" cxnId="{5C626CF6-F308-47AE-82F2-B81D8F556909}">
      <dgm:prSet/>
      <dgm:spPr/>
      <dgm:t>
        <a:bodyPr/>
        <a:lstStyle/>
        <a:p>
          <a:pPr algn="ctr"/>
          <a:endParaRPr lang="en-US"/>
        </a:p>
      </dgm:t>
    </dgm:pt>
    <dgm:pt modelId="{C7247D96-E8CC-4C3D-964A-0AFD176DD338}" type="sibTrans" cxnId="{5C626CF6-F308-47AE-82F2-B81D8F556909}">
      <dgm:prSet/>
      <dgm:spPr/>
      <dgm:t>
        <a:bodyPr/>
        <a:lstStyle/>
        <a:p>
          <a:pPr algn="ctr"/>
          <a:endParaRPr lang="en-US"/>
        </a:p>
      </dgm:t>
    </dgm:pt>
    <dgm:pt modelId="{38256D3C-1BF9-480B-8A43-7CAA1AA90622}" type="pres">
      <dgm:prSet presAssocID="{48291AE0-15ED-49DC-88F9-23B1B7BD9BE3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77D721-B2FA-421F-8EDE-235CD664D427}" type="pres">
      <dgm:prSet presAssocID="{C5DC7333-3CDF-43A0-BC3B-46D919BEA4F2}" presName="circ1" presStyleLbl="vennNode1" presStyleIdx="0" presStyleCnt="3" custScaleX="83009" custScaleY="105474" custLinFactNeighborX="-92286" custLinFactNeighborY="9663"/>
      <dgm:spPr/>
      <dgm:t>
        <a:bodyPr/>
        <a:lstStyle/>
        <a:p>
          <a:endParaRPr lang="en-US"/>
        </a:p>
      </dgm:t>
    </dgm:pt>
    <dgm:pt modelId="{692B0048-8B0F-4CB5-AEF5-E0B8D336BD74}" type="pres">
      <dgm:prSet presAssocID="{C5DC7333-3CDF-43A0-BC3B-46D919BEA4F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AB1CA-80EB-4C5E-9FFF-07F2A1DBF617}" type="pres">
      <dgm:prSet presAssocID="{19870D91-A414-4D2E-80AD-0D8913A8ED2A}" presName="circ2" presStyleLbl="vennNode1" presStyleIdx="1" presStyleCnt="3" custScaleX="88118" custScaleY="104334" custLinFactNeighborX="-58248" custLinFactNeighborY="-53407"/>
      <dgm:spPr/>
      <dgm:t>
        <a:bodyPr/>
        <a:lstStyle/>
        <a:p>
          <a:endParaRPr lang="en-US"/>
        </a:p>
      </dgm:t>
    </dgm:pt>
    <dgm:pt modelId="{03C08AEA-2E75-49E9-8374-8963C8B322F6}" type="pres">
      <dgm:prSet presAssocID="{19870D91-A414-4D2E-80AD-0D8913A8ED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6A6C8-FA35-43D2-91F0-89F43C57CA33}" type="pres">
      <dgm:prSet presAssocID="{12B9FF10-FC90-4745-8485-29DD5AE915CD}" presName="circ3" presStyleLbl="vennNode1" presStyleIdx="2" presStyleCnt="3" custScaleX="87309" custScaleY="105474" custLinFactNeighborX="94596" custLinFactNeighborY="-52837"/>
      <dgm:spPr/>
      <dgm:t>
        <a:bodyPr/>
        <a:lstStyle/>
        <a:p>
          <a:endParaRPr lang="en-US"/>
        </a:p>
      </dgm:t>
    </dgm:pt>
    <dgm:pt modelId="{1337B1C1-ACBB-4DF8-B122-4504B0809DA5}" type="pres">
      <dgm:prSet presAssocID="{12B9FF10-FC90-4745-8485-29DD5AE915C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ED6CA3-1151-4CF1-9BCB-364911B64E2A}" type="presOf" srcId="{12B9FF10-FC90-4745-8485-29DD5AE915CD}" destId="{52D6A6C8-FA35-43D2-91F0-89F43C57CA33}" srcOrd="0" destOrd="0" presId="urn:microsoft.com/office/officeart/2005/8/layout/venn1"/>
    <dgm:cxn modelId="{265E7DF8-C0DC-4A1F-801B-B57792A59EDB}" type="presOf" srcId="{48291AE0-15ED-49DC-88F9-23B1B7BD9BE3}" destId="{38256D3C-1BF9-480B-8A43-7CAA1AA90622}" srcOrd="0" destOrd="0" presId="urn:microsoft.com/office/officeart/2005/8/layout/venn1"/>
    <dgm:cxn modelId="{B9F76FE7-C97D-4807-8C33-EF32C7F478D0}" srcId="{48291AE0-15ED-49DC-88F9-23B1B7BD9BE3}" destId="{C5DC7333-3CDF-43A0-BC3B-46D919BEA4F2}" srcOrd="0" destOrd="0" parTransId="{AFF68D6E-87EE-42C0-8D5E-0E85C30105C2}" sibTransId="{0AEC76F0-5F23-4E11-876A-2F14C6BE08B0}"/>
    <dgm:cxn modelId="{B2E11BD5-BC96-499D-A6C7-C88675090D9E}" type="presOf" srcId="{19870D91-A414-4D2E-80AD-0D8913A8ED2A}" destId="{03C08AEA-2E75-49E9-8374-8963C8B322F6}" srcOrd="1" destOrd="0" presId="urn:microsoft.com/office/officeart/2005/8/layout/venn1"/>
    <dgm:cxn modelId="{EE5CA429-182D-41ED-829A-B537CCC99393}" type="presOf" srcId="{C5DC7333-3CDF-43A0-BC3B-46D919BEA4F2}" destId="{692B0048-8B0F-4CB5-AEF5-E0B8D336BD74}" srcOrd="1" destOrd="0" presId="urn:microsoft.com/office/officeart/2005/8/layout/venn1"/>
    <dgm:cxn modelId="{0CE7E5E0-F36F-4B66-8418-C851541543FF}" type="presOf" srcId="{12B9FF10-FC90-4745-8485-29DD5AE915CD}" destId="{1337B1C1-ACBB-4DF8-B122-4504B0809DA5}" srcOrd="1" destOrd="0" presId="urn:microsoft.com/office/officeart/2005/8/layout/venn1"/>
    <dgm:cxn modelId="{75118A95-DC49-4637-9EF5-D1DF51E65495}" type="presOf" srcId="{C5DC7333-3CDF-43A0-BC3B-46D919BEA4F2}" destId="{5777D721-B2FA-421F-8EDE-235CD664D427}" srcOrd="0" destOrd="0" presId="urn:microsoft.com/office/officeart/2005/8/layout/venn1"/>
    <dgm:cxn modelId="{0BB59F0F-F89C-47F9-8524-0A2DAE05BCF0}" type="presOf" srcId="{19870D91-A414-4D2E-80AD-0D8913A8ED2A}" destId="{18EAB1CA-80EB-4C5E-9FFF-07F2A1DBF617}" srcOrd="0" destOrd="0" presId="urn:microsoft.com/office/officeart/2005/8/layout/venn1"/>
    <dgm:cxn modelId="{876C5953-516B-49DA-AD5F-751E64A34612}" srcId="{48291AE0-15ED-49DC-88F9-23B1B7BD9BE3}" destId="{19870D91-A414-4D2E-80AD-0D8913A8ED2A}" srcOrd="1" destOrd="0" parTransId="{59821EBD-98DA-401F-9C19-0245A221AFEA}" sibTransId="{5B794C66-8509-4C58-AAE1-F06236527EBD}"/>
    <dgm:cxn modelId="{5C626CF6-F308-47AE-82F2-B81D8F556909}" srcId="{48291AE0-15ED-49DC-88F9-23B1B7BD9BE3}" destId="{12B9FF10-FC90-4745-8485-29DD5AE915CD}" srcOrd="2" destOrd="0" parTransId="{9C131674-E312-4C7B-9A62-8997EEFEFDBD}" sibTransId="{C7247D96-E8CC-4C3D-964A-0AFD176DD338}"/>
    <dgm:cxn modelId="{5E63AAFB-B16E-43BD-92EA-DB67A34A2DAF}" type="presParOf" srcId="{38256D3C-1BF9-480B-8A43-7CAA1AA90622}" destId="{5777D721-B2FA-421F-8EDE-235CD664D427}" srcOrd="0" destOrd="0" presId="urn:microsoft.com/office/officeart/2005/8/layout/venn1"/>
    <dgm:cxn modelId="{4E420E85-5A6C-4124-B6D1-6FB79C7E64FA}" type="presParOf" srcId="{38256D3C-1BF9-480B-8A43-7CAA1AA90622}" destId="{692B0048-8B0F-4CB5-AEF5-E0B8D336BD74}" srcOrd="1" destOrd="0" presId="urn:microsoft.com/office/officeart/2005/8/layout/venn1"/>
    <dgm:cxn modelId="{3859600B-0E6D-4FE6-B497-05E53040B809}" type="presParOf" srcId="{38256D3C-1BF9-480B-8A43-7CAA1AA90622}" destId="{18EAB1CA-80EB-4C5E-9FFF-07F2A1DBF617}" srcOrd="2" destOrd="0" presId="urn:microsoft.com/office/officeart/2005/8/layout/venn1"/>
    <dgm:cxn modelId="{07BF2CB5-2372-4962-A7C2-E772E6C6E821}" type="presParOf" srcId="{38256D3C-1BF9-480B-8A43-7CAA1AA90622}" destId="{03C08AEA-2E75-49E9-8374-8963C8B322F6}" srcOrd="3" destOrd="0" presId="urn:microsoft.com/office/officeart/2005/8/layout/venn1"/>
    <dgm:cxn modelId="{27E222DD-9278-41E3-A649-DC8AAFBA1D32}" type="presParOf" srcId="{38256D3C-1BF9-480B-8A43-7CAA1AA90622}" destId="{52D6A6C8-FA35-43D2-91F0-89F43C57CA33}" srcOrd="4" destOrd="0" presId="urn:microsoft.com/office/officeart/2005/8/layout/venn1"/>
    <dgm:cxn modelId="{B06BAAA0-496D-4AAC-939A-28ABEF8C5004}" type="presParOf" srcId="{38256D3C-1BF9-480B-8A43-7CAA1AA90622}" destId="{1337B1C1-ACBB-4DF8-B122-4504B0809DA5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EF763-C213-4E0D-9542-639EF4219615}">
      <dsp:nvSpPr>
        <dsp:cNvPr id="0" name=""/>
        <dsp:cNvSpPr/>
      </dsp:nvSpPr>
      <dsp:spPr>
        <a:xfrm>
          <a:off x="0" y="0"/>
          <a:ext cx="5734317" cy="573431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C3967-3830-4D01-8D9C-809479751337}">
      <dsp:nvSpPr>
        <dsp:cNvPr id="0" name=""/>
        <dsp:cNvSpPr/>
      </dsp:nvSpPr>
      <dsp:spPr>
        <a:xfrm>
          <a:off x="2867158" y="0"/>
          <a:ext cx="9324841" cy="573431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Masa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kuno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hingga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abad</a:t>
          </a:r>
          <a:r>
            <a:rPr lang="en-US" sz="2000" kern="1200" dirty="0" smtClean="0"/>
            <a:t> 15 M)</a:t>
          </a:r>
          <a:endParaRPr lang="en-US" sz="2000" kern="1200" dirty="0"/>
        </a:p>
      </dsp:txBody>
      <dsp:txXfrm>
        <a:off x="2867158" y="0"/>
        <a:ext cx="4662420" cy="917490"/>
      </dsp:txXfrm>
    </dsp:sp>
    <dsp:sp modelId="{4F531F78-9E50-4C23-86E8-9E27457B1684}">
      <dsp:nvSpPr>
        <dsp:cNvPr id="0" name=""/>
        <dsp:cNvSpPr/>
      </dsp:nvSpPr>
      <dsp:spPr>
        <a:xfrm>
          <a:off x="602103" y="917490"/>
          <a:ext cx="4530111" cy="4530111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E1B6C8-7E24-4914-AE12-726F10FD5783}">
      <dsp:nvSpPr>
        <dsp:cNvPr id="0" name=""/>
        <dsp:cNvSpPr/>
      </dsp:nvSpPr>
      <dsp:spPr>
        <a:xfrm>
          <a:off x="2867158" y="917490"/>
          <a:ext cx="9324841" cy="453011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Masa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pengaruh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Eropa</a:t>
          </a:r>
          <a:r>
            <a:rPr lang="en-US" sz="2000" kern="1200" dirty="0" smtClean="0"/>
            <a:t>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abad</a:t>
          </a:r>
          <a:r>
            <a:rPr lang="en-US" sz="2000" kern="1200" dirty="0" smtClean="0"/>
            <a:t> 16 – 18 M)</a:t>
          </a:r>
          <a:endParaRPr lang="en-US" sz="2000" kern="1200" dirty="0"/>
        </a:p>
      </dsp:txBody>
      <dsp:txXfrm>
        <a:off x="2867158" y="917490"/>
        <a:ext cx="4662420" cy="917490"/>
      </dsp:txXfrm>
    </dsp:sp>
    <dsp:sp modelId="{0D084628-09A1-4B91-B085-EDC231F165DC}">
      <dsp:nvSpPr>
        <dsp:cNvPr id="0" name=""/>
        <dsp:cNvSpPr/>
      </dsp:nvSpPr>
      <dsp:spPr>
        <a:xfrm>
          <a:off x="1204206" y="1834981"/>
          <a:ext cx="3325904" cy="3325904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5CBD3-87E7-49CC-95FD-51C22071AC7B}">
      <dsp:nvSpPr>
        <dsp:cNvPr id="0" name=""/>
        <dsp:cNvSpPr/>
      </dsp:nvSpPr>
      <dsp:spPr>
        <a:xfrm>
          <a:off x="2867158" y="1834981"/>
          <a:ext cx="9324841" cy="33259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Masa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Hindia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Belanda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</a:t>
          </a:r>
          <a:r>
            <a:rPr lang="en-US" sz="2000" kern="1200" dirty="0" err="1" smtClean="0"/>
            <a:t>abad</a:t>
          </a:r>
          <a:r>
            <a:rPr lang="en-US" sz="2000" kern="1200" dirty="0" smtClean="0"/>
            <a:t> 19 – </a:t>
          </a:r>
          <a:r>
            <a:rPr lang="en-US" sz="2000" kern="1200" dirty="0" err="1" smtClean="0"/>
            <a:t>medio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pertama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abad</a:t>
          </a:r>
          <a:r>
            <a:rPr lang="en-US" sz="2000" kern="1200" dirty="0" smtClean="0"/>
            <a:t> ke-20)</a:t>
          </a:r>
          <a:endParaRPr lang="en-US" sz="2000" kern="1200" dirty="0"/>
        </a:p>
      </dsp:txBody>
      <dsp:txXfrm>
        <a:off x="2867158" y="1834981"/>
        <a:ext cx="4662420" cy="917490"/>
      </dsp:txXfrm>
    </dsp:sp>
    <dsp:sp modelId="{B3977570-9D83-4976-BA90-0755478DDAC5}">
      <dsp:nvSpPr>
        <dsp:cNvPr id="0" name=""/>
        <dsp:cNvSpPr/>
      </dsp:nvSpPr>
      <dsp:spPr>
        <a:xfrm>
          <a:off x="1806310" y="2752472"/>
          <a:ext cx="2121697" cy="2121697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7C09DB-A9D5-4CB5-9620-E08B49643600}">
      <dsp:nvSpPr>
        <dsp:cNvPr id="0" name=""/>
        <dsp:cNvSpPr/>
      </dsp:nvSpPr>
      <dsp:spPr>
        <a:xfrm>
          <a:off x="2867158" y="2752472"/>
          <a:ext cx="9324841" cy="21216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Masa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Jepang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s.d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kemerdekaan</a:t>
          </a:r>
          <a:r>
            <a:rPr lang="en-US" sz="2000" kern="1200" dirty="0" smtClean="0"/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(1945 – 1967) </a:t>
          </a:r>
          <a:endParaRPr lang="en-US" sz="2000" kern="1200" dirty="0"/>
        </a:p>
      </dsp:txBody>
      <dsp:txXfrm>
        <a:off x="2867158" y="2752472"/>
        <a:ext cx="4662420" cy="917490"/>
      </dsp:txXfrm>
    </dsp:sp>
    <dsp:sp modelId="{DAC6D241-A691-4CE6-95F7-EE7FE41E8F77}">
      <dsp:nvSpPr>
        <dsp:cNvPr id="0" name=""/>
        <dsp:cNvSpPr/>
      </dsp:nvSpPr>
      <dsp:spPr>
        <a:xfrm>
          <a:off x="2408413" y="3669963"/>
          <a:ext cx="917490" cy="917490"/>
        </a:xfrm>
        <a:prstGeom prst="pie">
          <a:avLst>
            <a:gd name="adj1" fmla="val 540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8DCA9-EC80-4F08-ACA7-547237889194}">
      <dsp:nvSpPr>
        <dsp:cNvPr id="0" name=""/>
        <dsp:cNvSpPr/>
      </dsp:nvSpPr>
      <dsp:spPr>
        <a:xfrm>
          <a:off x="2867158" y="3622107"/>
          <a:ext cx="9324841" cy="101320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Kuliner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masa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sekarang</a:t>
          </a:r>
          <a:r>
            <a:rPr lang="en-US" sz="2000" kern="1200" dirty="0" smtClean="0"/>
            <a:t> </a:t>
          </a:r>
          <a:endParaRPr lang="en-US" sz="2000" i="1" kern="1200" dirty="0"/>
        </a:p>
      </dsp:txBody>
      <dsp:txXfrm>
        <a:off x="2867158" y="3622107"/>
        <a:ext cx="4662420" cy="1013203"/>
      </dsp:txXfrm>
    </dsp:sp>
    <dsp:sp modelId="{01885517-E42C-4D5D-BBCB-A1D5D42BF855}">
      <dsp:nvSpPr>
        <dsp:cNvPr id="0" name=""/>
        <dsp:cNvSpPr/>
      </dsp:nvSpPr>
      <dsp:spPr>
        <a:xfrm>
          <a:off x="7529579" y="0"/>
          <a:ext cx="4662420" cy="91749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Makanan</a:t>
          </a:r>
          <a:r>
            <a:rPr lang="en-US" sz="1400" kern="1200" baseline="30000" dirty="0" smtClean="0"/>
            <a:t>2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dari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bahan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lokal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Pengaruh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Tionghoa</a:t>
          </a:r>
          <a:r>
            <a:rPr lang="en-US" sz="1400" kern="1200" dirty="0" smtClean="0"/>
            <a:t>, India, &amp; Arab </a:t>
          </a:r>
          <a:endParaRPr lang="en-US" sz="1400" kern="1200" dirty="0"/>
        </a:p>
      </dsp:txBody>
      <dsp:txXfrm>
        <a:off x="7529579" y="0"/>
        <a:ext cx="4662420" cy="917490"/>
      </dsp:txXfrm>
    </dsp:sp>
    <dsp:sp modelId="{A761C8F1-A9DC-4D82-AE5C-940BFF69F820}">
      <dsp:nvSpPr>
        <dsp:cNvPr id="0" name=""/>
        <dsp:cNvSpPr/>
      </dsp:nvSpPr>
      <dsp:spPr>
        <a:xfrm>
          <a:off x="7529579" y="910458"/>
          <a:ext cx="4662420" cy="93155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i="0" kern="1200" dirty="0" err="1" smtClean="0"/>
            <a:t>Mulai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masuknya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bahan-bahan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makanan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dari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Benua</a:t>
          </a:r>
          <a:r>
            <a:rPr lang="en-US" sz="1400" i="0" kern="1200" dirty="0" smtClean="0"/>
            <a:t> </a:t>
          </a:r>
          <a:r>
            <a:rPr lang="en-US" sz="1400" i="0" kern="1200" dirty="0" err="1" smtClean="0"/>
            <a:t>Amerika</a:t>
          </a:r>
          <a:r>
            <a:rPr lang="en-US" sz="1400" i="1" kern="1200" dirty="0" smtClean="0"/>
            <a:t>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i="1" kern="1200" dirty="0" err="1" smtClean="0"/>
            <a:t>P</a:t>
          </a:r>
          <a:r>
            <a:rPr lang="en-US" sz="1400" kern="1200" dirty="0" err="1" smtClean="0"/>
            <a:t>engaruh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kuliner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Portugis</a:t>
          </a:r>
          <a:r>
            <a:rPr lang="en-US" sz="1400" kern="1200" dirty="0" smtClean="0"/>
            <a:t> di </a:t>
          </a:r>
          <a:r>
            <a:rPr lang="en-US" sz="1400" kern="1200" dirty="0" err="1" smtClean="0"/>
            <a:t>Malaka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dan</a:t>
          </a:r>
          <a:r>
            <a:rPr lang="en-US" sz="1400" kern="1200" dirty="0" smtClean="0"/>
            <a:t> Maluku)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Awal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penyelidikan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ilmiah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bahan-bahan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makanan</a:t>
          </a:r>
          <a:endParaRPr lang="en-US" sz="1400" kern="1200" dirty="0"/>
        </a:p>
      </dsp:txBody>
      <dsp:txXfrm>
        <a:off x="7529579" y="910458"/>
        <a:ext cx="4662420" cy="931556"/>
      </dsp:txXfrm>
    </dsp:sp>
    <dsp:sp modelId="{16B63BBB-1B6E-46FE-8EBD-EC490B66B7DF}">
      <dsp:nvSpPr>
        <dsp:cNvPr id="0" name=""/>
        <dsp:cNvSpPr/>
      </dsp:nvSpPr>
      <dsp:spPr>
        <a:xfrm>
          <a:off x="7529579" y="1834981"/>
          <a:ext cx="4662420" cy="917490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Pengenalan</a:t>
          </a:r>
          <a:r>
            <a:rPr lang="en-US" sz="1400" kern="1200" dirty="0" smtClean="0"/>
            <a:t> &amp; </a:t>
          </a:r>
          <a:r>
            <a:rPr lang="en-US" sz="1400" kern="1200" dirty="0" err="1" smtClean="0"/>
            <a:t>penerapan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sistem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budidaya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bahan-bahan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makanan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Mulai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munculnya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konsep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kuliner</a:t>
          </a:r>
          <a:r>
            <a:rPr lang="en-US" sz="1400" kern="1200" dirty="0" smtClean="0"/>
            <a:t> </a:t>
          </a:r>
          <a:r>
            <a:rPr lang="en-US" sz="1400" i="1" kern="1200" dirty="0" err="1" smtClean="0"/>
            <a:t>Indische</a:t>
          </a:r>
          <a:r>
            <a:rPr lang="en-US" sz="1400" i="1" kern="1200" dirty="0" smtClean="0"/>
            <a:t> </a:t>
          </a:r>
          <a:r>
            <a:rPr lang="en-US" sz="1400" i="1" kern="1200" dirty="0" err="1" smtClean="0"/>
            <a:t>keuken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err="1" smtClean="0"/>
            <a:t>Penyelidikan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ilmiah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makanan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kian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berkembang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7529579" y="1834981"/>
        <a:ext cx="4662420" cy="917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B15C1-2E45-4494-B7A1-CD499BF32DDE}">
      <dsp:nvSpPr>
        <dsp:cNvPr id="0" name=""/>
        <dsp:cNvSpPr/>
      </dsp:nvSpPr>
      <dsp:spPr>
        <a:xfrm>
          <a:off x="2456954" y="634806"/>
          <a:ext cx="4230091" cy="4230091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A364D0-D222-48D4-B43D-D08B56C7FA3C}">
      <dsp:nvSpPr>
        <dsp:cNvPr id="0" name=""/>
        <dsp:cNvSpPr/>
      </dsp:nvSpPr>
      <dsp:spPr>
        <a:xfrm>
          <a:off x="2456954" y="634806"/>
          <a:ext cx="4230091" cy="4230091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232FC8-FDFD-4FFD-96BF-C0234604DDA5}">
      <dsp:nvSpPr>
        <dsp:cNvPr id="0" name=""/>
        <dsp:cNvSpPr/>
      </dsp:nvSpPr>
      <dsp:spPr>
        <a:xfrm>
          <a:off x="2456954" y="634806"/>
          <a:ext cx="4230091" cy="4230091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DE50B4-56A7-4E42-B017-8BD2035BFDC7}">
      <dsp:nvSpPr>
        <dsp:cNvPr id="0" name=""/>
        <dsp:cNvSpPr/>
      </dsp:nvSpPr>
      <dsp:spPr>
        <a:xfrm>
          <a:off x="2456954" y="634806"/>
          <a:ext cx="4230091" cy="4230091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14807-FA0B-4F64-AD20-9F4482C5E06F}">
      <dsp:nvSpPr>
        <dsp:cNvPr id="0" name=""/>
        <dsp:cNvSpPr/>
      </dsp:nvSpPr>
      <dsp:spPr>
        <a:xfrm>
          <a:off x="2456954" y="634806"/>
          <a:ext cx="4230091" cy="4230091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7191F-0B09-436E-9ECF-ED4A6E137061}">
      <dsp:nvSpPr>
        <dsp:cNvPr id="0" name=""/>
        <dsp:cNvSpPr/>
      </dsp:nvSpPr>
      <dsp:spPr>
        <a:xfrm>
          <a:off x="3597547" y="1775400"/>
          <a:ext cx="1948904" cy="1948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Kuliner</a:t>
          </a:r>
          <a:r>
            <a:rPr lang="en-GB" sz="2400" kern="1200" dirty="0" smtClean="0"/>
            <a:t> Indonesia</a:t>
          </a:r>
          <a:endParaRPr lang="en-GB" sz="2400" kern="1200" dirty="0"/>
        </a:p>
      </dsp:txBody>
      <dsp:txXfrm>
        <a:off x="3882957" y="2060810"/>
        <a:ext cx="1378084" cy="1378084"/>
      </dsp:txXfrm>
    </dsp:sp>
    <dsp:sp modelId="{BB8B6AA7-5551-45A0-BCA7-4E15CDADAA95}">
      <dsp:nvSpPr>
        <dsp:cNvPr id="0" name=""/>
        <dsp:cNvSpPr/>
      </dsp:nvSpPr>
      <dsp:spPr>
        <a:xfrm>
          <a:off x="3889883" y="1802"/>
          <a:ext cx="1364233" cy="1364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Daerah/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/>
            <a:t>suku-suku</a:t>
          </a:r>
          <a:r>
            <a:rPr lang="en-GB" sz="1600" kern="1200" dirty="0" smtClean="0"/>
            <a:t> </a:t>
          </a:r>
          <a:r>
            <a:rPr lang="en-GB" sz="1600" kern="1200" dirty="0" err="1" smtClean="0"/>
            <a:t>bangsa</a:t>
          </a:r>
          <a:endParaRPr lang="en-GB" sz="1600" kern="1200" dirty="0"/>
        </a:p>
      </dsp:txBody>
      <dsp:txXfrm>
        <a:off x="4089670" y="201589"/>
        <a:ext cx="964659" cy="964659"/>
      </dsp:txXfrm>
    </dsp:sp>
    <dsp:sp modelId="{1C550198-D51F-4A2E-85A3-C68C9EA350F6}">
      <dsp:nvSpPr>
        <dsp:cNvPr id="0" name=""/>
        <dsp:cNvSpPr/>
      </dsp:nvSpPr>
      <dsp:spPr>
        <a:xfrm>
          <a:off x="5854702" y="1429327"/>
          <a:ext cx="1364233" cy="1364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/>
            <a:t>Eropa</a:t>
          </a:r>
          <a:endParaRPr lang="en-GB" sz="1600" kern="1200" dirty="0"/>
        </a:p>
      </dsp:txBody>
      <dsp:txXfrm>
        <a:off x="6054489" y="1629114"/>
        <a:ext cx="964659" cy="964659"/>
      </dsp:txXfrm>
    </dsp:sp>
    <dsp:sp modelId="{95764149-3EE0-4A1C-9A17-E9C643BC0A3D}">
      <dsp:nvSpPr>
        <dsp:cNvPr id="0" name=""/>
        <dsp:cNvSpPr/>
      </dsp:nvSpPr>
      <dsp:spPr>
        <a:xfrm>
          <a:off x="5104208" y="3739111"/>
          <a:ext cx="1364233" cy="1364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Arab</a:t>
          </a:r>
          <a:endParaRPr lang="en-GB" sz="1600" kern="1200" dirty="0"/>
        </a:p>
      </dsp:txBody>
      <dsp:txXfrm>
        <a:off x="5303995" y="3938898"/>
        <a:ext cx="964659" cy="964659"/>
      </dsp:txXfrm>
    </dsp:sp>
    <dsp:sp modelId="{24CEE1DB-6153-4FE2-91AC-81CF29EFF00D}">
      <dsp:nvSpPr>
        <dsp:cNvPr id="0" name=""/>
        <dsp:cNvSpPr/>
      </dsp:nvSpPr>
      <dsp:spPr>
        <a:xfrm>
          <a:off x="2675558" y="3739111"/>
          <a:ext cx="1364233" cy="1364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India</a:t>
          </a:r>
          <a:endParaRPr lang="en-GB" sz="1600" kern="1200" dirty="0"/>
        </a:p>
      </dsp:txBody>
      <dsp:txXfrm>
        <a:off x="2875345" y="3938898"/>
        <a:ext cx="964659" cy="964659"/>
      </dsp:txXfrm>
    </dsp:sp>
    <dsp:sp modelId="{B1665934-5F75-439D-85DB-36027CC24D65}">
      <dsp:nvSpPr>
        <dsp:cNvPr id="0" name=""/>
        <dsp:cNvSpPr/>
      </dsp:nvSpPr>
      <dsp:spPr>
        <a:xfrm>
          <a:off x="1925064" y="1429327"/>
          <a:ext cx="1364233" cy="13642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err="1" smtClean="0"/>
            <a:t>Tionghoa</a:t>
          </a:r>
          <a:endParaRPr lang="en-GB" sz="1600" kern="1200" dirty="0"/>
        </a:p>
      </dsp:txBody>
      <dsp:txXfrm>
        <a:off x="2124851" y="1629114"/>
        <a:ext cx="964659" cy="964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D721-B2FA-421F-8EDE-235CD664D427}">
      <dsp:nvSpPr>
        <dsp:cNvPr id="0" name=""/>
        <dsp:cNvSpPr/>
      </dsp:nvSpPr>
      <dsp:spPr>
        <a:xfrm>
          <a:off x="1458413" y="132135"/>
          <a:ext cx="1326963" cy="16079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Invented </a:t>
          </a:r>
          <a:endParaRPr lang="en-US" sz="1200" kern="1200" dirty="0"/>
        </a:p>
      </dsp:txBody>
      <dsp:txXfrm>
        <a:off x="1635342" y="413526"/>
        <a:ext cx="973106" cy="723575"/>
      </dsp:txXfrm>
    </dsp:sp>
    <dsp:sp modelId="{18EAB1CA-80EB-4C5E-9FFF-07F2A1DBF617}">
      <dsp:nvSpPr>
        <dsp:cNvPr id="0" name=""/>
        <dsp:cNvSpPr/>
      </dsp:nvSpPr>
      <dsp:spPr>
        <a:xfrm>
          <a:off x="2600818" y="183681"/>
          <a:ext cx="1341718" cy="157052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Invention </a:t>
          </a:r>
          <a:endParaRPr lang="en-US" sz="1200" kern="1200" dirty="0"/>
        </a:p>
      </dsp:txBody>
      <dsp:txXfrm>
        <a:off x="3011160" y="589400"/>
        <a:ext cx="805030" cy="863787"/>
      </dsp:txXfrm>
    </dsp:sp>
    <dsp:sp modelId="{52D6A6C8-FA35-43D2-91F0-89F43C57CA33}">
      <dsp:nvSpPr>
        <dsp:cNvPr id="0" name=""/>
        <dsp:cNvSpPr/>
      </dsp:nvSpPr>
      <dsp:spPr>
        <a:xfrm>
          <a:off x="3834686" y="155906"/>
          <a:ext cx="1282123" cy="160011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Innovation </a:t>
          </a:r>
          <a:endParaRPr lang="en-US" sz="1200" kern="1200" dirty="0"/>
        </a:p>
      </dsp:txBody>
      <dsp:txXfrm>
        <a:off x="3955419" y="569268"/>
        <a:ext cx="769273" cy="8800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D721-B2FA-421F-8EDE-235CD664D427}">
      <dsp:nvSpPr>
        <dsp:cNvPr id="0" name=""/>
        <dsp:cNvSpPr/>
      </dsp:nvSpPr>
      <dsp:spPr>
        <a:xfrm>
          <a:off x="1368157" y="144021"/>
          <a:ext cx="1326963" cy="1686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Constructed</a:t>
          </a:r>
          <a:endParaRPr lang="en-US" sz="1000" kern="1200" dirty="0"/>
        </a:p>
      </dsp:txBody>
      <dsp:txXfrm>
        <a:off x="1545086" y="439085"/>
        <a:ext cx="973106" cy="758737"/>
      </dsp:txXfrm>
    </dsp:sp>
    <dsp:sp modelId="{18EAB1CA-80EB-4C5E-9FFF-07F2A1DBF617}">
      <dsp:nvSpPr>
        <dsp:cNvPr id="0" name=""/>
        <dsp:cNvSpPr/>
      </dsp:nvSpPr>
      <dsp:spPr>
        <a:xfrm>
          <a:off x="2448266" y="144021"/>
          <a:ext cx="1408634" cy="166785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Deconstructed </a:t>
          </a:r>
          <a:endParaRPr lang="en-US" sz="1000" kern="1200" dirty="0"/>
        </a:p>
      </dsp:txBody>
      <dsp:txXfrm>
        <a:off x="2879073" y="574885"/>
        <a:ext cx="845180" cy="917322"/>
      </dsp:txXfrm>
    </dsp:sp>
    <dsp:sp modelId="{52D6A6C8-FA35-43D2-91F0-89F43C57CA33}">
      <dsp:nvSpPr>
        <dsp:cNvPr id="0" name=""/>
        <dsp:cNvSpPr/>
      </dsp:nvSpPr>
      <dsp:spPr>
        <a:xfrm>
          <a:off x="3744422" y="144021"/>
          <a:ext cx="1395702" cy="16860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Reconstructed</a:t>
          </a:r>
          <a:endParaRPr lang="en-US" sz="1000" kern="1200" dirty="0"/>
        </a:p>
      </dsp:txBody>
      <dsp:txXfrm>
        <a:off x="3875850" y="579592"/>
        <a:ext cx="837421" cy="9273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image" Target="../media/image9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0.54725</cdr:x>
      <cdr:y>0.65257</cdr:y>
    </cdr:from>
    <cdr:to>
      <cdr:x>0.65062</cdr:x>
      <cdr:y>0.92169</cdr:y>
    </cdr:to>
    <cdr:pic>
      <cdr:nvPicPr>
        <cdr:cNvPr id="2" name="Content Placeholder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04048" y="3600400"/>
          <a:ext cx="945183" cy="148478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0.57087</cdr:x>
      <cdr:y>0.33934</cdr:y>
    </cdr:from>
    <cdr:to>
      <cdr:x>0.66537</cdr:x>
      <cdr:y>0.62192</cdr:y>
    </cdr:to>
    <cdr:pic>
      <cdr:nvPicPr>
        <cdr:cNvPr id="3" name="Picture 2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50000" t="-1999"/>
        <a:stretch xmlns:a="http://schemas.openxmlformats.org/drawingml/2006/main"/>
      </cdr:blipFill>
      <cdr:spPr>
        <a:xfrm xmlns:a="http://schemas.openxmlformats.org/drawingml/2006/main">
          <a:off x="5220072" y="1872208"/>
          <a:ext cx="864095" cy="1559072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2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65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4361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1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49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32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67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00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56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9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8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62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2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92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C4D30-9AF7-47FB-AFA2-5D16347DDFF9}" type="datetimeFigureOut">
              <a:rPr lang="en-US" smtClean="0"/>
              <a:t>13/02/2018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2DFA45-0DD9-4B4C-8646-CD278EB4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8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Layout" Target="../diagrams/layout2.xml"/><Relationship Id="rId7" Type="http://schemas.openxmlformats.org/officeDocument/2006/relationships/image" Target="../media/image27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31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jp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276" y="1532583"/>
            <a:ext cx="9388697" cy="2518250"/>
          </a:xfrm>
        </p:spPr>
        <p:txBody>
          <a:bodyPr/>
          <a:lstStyle/>
          <a:p>
            <a:pPr algn="ctr"/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701" y="4050833"/>
            <a:ext cx="9053848" cy="1096899"/>
          </a:xfrm>
        </p:spPr>
        <p:txBody>
          <a:bodyPr>
            <a:norm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2" descr="C:\Documents and Settings\nilson\Meus documentos\Minhas imagens\Vegetais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3379" r="2254" b="14049"/>
          <a:stretch/>
        </p:blipFill>
        <p:spPr bwMode="auto">
          <a:xfrm>
            <a:off x="0" y="-229814"/>
            <a:ext cx="12192000" cy="708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547366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“</a:t>
            </a:r>
            <a:r>
              <a:rPr lang="en-US" sz="2000" b="1" dirty="0" err="1" smtClean="0"/>
              <a:t>Resep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Membuat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Kuliner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Nasional</a:t>
            </a:r>
            <a:r>
              <a:rPr lang="en-US" sz="2000" b="1" dirty="0" smtClean="0"/>
              <a:t>”</a:t>
            </a:r>
          </a:p>
          <a:p>
            <a:pPr algn="ctr"/>
            <a:r>
              <a:rPr lang="en-US" sz="2000" b="1" dirty="0" err="1" smtClean="0"/>
              <a:t>Kuliner</a:t>
            </a:r>
            <a:r>
              <a:rPr lang="en-US" sz="2000" b="1" dirty="0" smtClean="0"/>
              <a:t> </a:t>
            </a:r>
            <a:r>
              <a:rPr lang="en-US" sz="2000" b="1" dirty="0"/>
              <a:t>Indonesia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Tinjauan</a:t>
            </a:r>
            <a:r>
              <a:rPr lang="en-US" sz="2000" b="1" dirty="0"/>
              <a:t> </a:t>
            </a:r>
            <a:r>
              <a:rPr lang="en-US" sz="2000" b="1" i="1" dirty="0"/>
              <a:t>Food Studies</a:t>
            </a:r>
            <a:r>
              <a:rPr lang="en-US" sz="2000" i="1" dirty="0"/>
              <a:t/>
            </a:r>
            <a:br>
              <a:rPr lang="en-US" sz="2000" i="1" dirty="0"/>
            </a:br>
            <a:endParaRPr lang="en-US" sz="2000" i="1" dirty="0" smtClean="0"/>
          </a:p>
          <a:p>
            <a:pPr algn="ctr"/>
            <a:r>
              <a:rPr lang="en-US" sz="2000" dirty="0" err="1" smtClean="0"/>
              <a:t>Fadly</a:t>
            </a:r>
            <a:r>
              <a:rPr lang="en-US" sz="2000" dirty="0" smtClean="0"/>
              <a:t> Rahman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> 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591229" y="3690777"/>
            <a:ext cx="7132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dirty="0" err="1" smtClean="0"/>
              <a:t>Universitas</a:t>
            </a:r>
            <a:r>
              <a:rPr lang="en-US" dirty="0" smtClean="0"/>
              <a:t> </a:t>
            </a:r>
            <a:r>
              <a:rPr lang="en-US" dirty="0" err="1" smtClean="0"/>
              <a:t>Negeri</a:t>
            </a:r>
            <a:r>
              <a:rPr lang="en-US" dirty="0" smtClean="0"/>
              <a:t> Malang, 13 </a:t>
            </a:r>
            <a:r>
              <a:rPr lang="en-US" dirty="0" err="1" smtClean="0"/>
              <a:t>Februari</a:t>
            </a:r>
            <a:r>
              <a:rPr lang="en-US" dirty="0" smtClean="0"/>
              <a:t> 2018 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49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/>
              <a:t/>
            </a:r>
            <a:br>
              <a:rPr lang="en-US" i="1" dirty="0"/>
            </a:br>
            <a:r>
              <a:rPr lang="en-US" i="1" dirty="0" err="1" smtClean="0"/>
              <a:t>Kuliner</a:t>
            </a:r>
            <a:r>
              <a:rPr lang="en-US" i="1" dirty="0" smtClean="0"/>
              <a:t> </a:t>
            </a:r>
            <a:r>
              <a:rPr lang="en-US" i="1" dirty="0"/>
              <a:t>Indonesia </a:t>
            </a:r>
            <a:r>
              <a:rPr lang="en-US" i="1" dirty="0" err="1"/>
              <a:t>dalam</a:t>
            </a:r>
            <a:r>
              <a:rPr lang="en-US" i="1" dirty="0"/>
              <a:t> </a:t>
            </a:r>
            <a:r>
              <a:rPr lang="en-US" i="1" dirty="0" err="1"/>
              <a:t>Literatur</a:t>
            </a:r>
            <a:r>
              <a:rPr lang="en-US" i="1" dirty="0"/>
              <a:t/>
            </a:r>
            <a:br>
              <a:rPr lang="en-US" i="1" dirty="0"/>
            </a:b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296992"/>
            <a:ext cx="8596668" cy="2744370"/>
          </a:xfrm>
        </p:spPr>
        <p:txBody>
          <a:bodyPr/>
          <a:lstStyle/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 smtClean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96725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712"/>
            <a:ext cx="9469750" cy="1280890"/>
          </a:xfrm>
        </p:spPr>
        <p:txBody>
          <a:bodyPr/>
          <a:lstStyle/>
          <a:p>
            <a:pPr algn="ctr"/>
            <a:r>
              <a:rPr lang="en-US" dirty="0" err="1" smtClean="0"/>
              <a:t>Literatur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di Indonesia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kolonial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lum contrast="-30000"/>
          </a:blip>
          <a:srcRect r="4780"/>
          <a:stretch>
            <a:fillRect/>
          </a:stretch>
        </p:blipFill>
        <p:spPr bwMode="auto">
          <a:xfrm>
            <a:off x="390323" y="1265684"/>
            <a:ext cx="3481925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08" y="1265684"/>
            <a:ext cx="3658472" cy="51673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71" y="1265684"/>
            <a:ext cx="3648478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2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548"/>
            <a:ext cx="11603865" cy="1325563"/>
          </a:xfrm>
        </p:spPr>
        <p:txBody>
          <a:bodyPr/>
          <a:lstStyle/>
          <a:p>
            <a:pPr algn="ctr"/>
            <a:r>
              <a:rPr lang="en-US" dirty="0" err="1" smtClean="0"/>
              <a:t>Literatur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Indonesia </a:t>
            </a:r>
            <a:br>
              <a:rPr lang="en-US" dirty="0" smtClean="0"/>
            </a:br>
            <a:r>
              <a:rPr lang="en-US" dirty="0" err="1" smtClean="0"/>
              <a:t>masa</a:t>
            </a:r>
            <a:r>
              <a:rPr lang="en-US" dirty="0" smtClean="0"/>
              <a:t> 1960an – 1970an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1999"/>
          <a:stretch/>
        </p:blipFill>
        <p:spPr>
          <a:xfrm>
            <a:off x="1818836" y="1433111"/>
            <a:ext cx="3564535" cy="5070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9" r="2094"/>
          <a:stretch/>
        </p:blipFill>
        <p:spPr>
          <a:xfrm>
            <a:off x="5605226" y="1535307"/>
            <a:ext cx="3503054" cy="49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7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06" y="146184"/>
            <a:ext cx="11037195" cy="1325563"/>
          </a:xfrm>
        </p:spPr>
        <p:txBody>
          <a:bodyPr/>
          <a:lstStyle/>
          <a:p>
            <a:r>
              <a:rPr lang="en-US" dirty="0" err="1" smtClean="0"/>
              <a:t>Literatur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Indonesia </a:t>
            </a:r>
            <a:r>
              <a:rPr lang="en-US" dirty="0" err="1" smtClean="0"/>
              <a:t>masa</a:t>
            </a:r>
            <a:r>
              <a:rPr lang="en-US" dirty="0" smtClean="0"/>
              <a:t> 1980 – 2000an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5" y="1278564"/>
            <a:ext cx="3398949" cy="5174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255" y="1286055"/>
            <a:ext cx="3340100" cy="5167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0706" y="2211031"/>
            <a:ext cx="3579253" cy="350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0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55" y="353654"/>
            <a:ext cx="9581769" cy="766808"/>
          </a:xfrm>
        </p:spPr>
        <p:txBody>
          <a:bodyPr/>
          <a:lstStyle/>
          <a:p>
            <a:r>
              <a:rPr lang="en-US" dirty="0" err="1" smtClean="0"/>
              <a:t>Literatur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Indonesia </a:t>
            </a:r>
            <a:r>
              <a:rPr lang="en-US" dirty="0" err="1" smtClean="0"/>
              <a:t>masa</a:t>
            </a:r>
            <a:r>
              <a:rPr lang="en-US" dirty="0" smtClean="0"/>
              <a:t> </a:t>
            </a:r>
            <a:r>
              <a:rPr lang="en-US" dirty="0" err="1" smtClean="0"/>
              <a:t>sekarang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867" y="1120462"/>
            <a:ext cx="3665381" cy="513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" r="4733"/>
          <a:stretch/>
        </p:blipFill>
        <p:spPr>
          <a:xfrm>
            <a:off x="5151549" y="1132289"/>
            <a:ext cx="3554569" cy="512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547" y="107212"/>
            <a:ext cx="9607639" cy="1143000"/>
          </a:xfrm>
        </p:spPr>
        <p:txBody>
          <a:bodyPr>
            <a:normAutofit/>
          </a:bodyPr>
          <a:lstStyle/>
          <a:p>
            <a:pPr algn="ctr"/>
            <a:r>
              <a:rPr lang="en-GB" sz="2800" dirty="0" err="1" smtClean="0"/>
              <a:t>Kuliner</a:t>
            </a:r>
            <a:r>
              <a:rPr lang="en-GB" sz="2800" dirty="0" smtClean="0"/>
              <a:t> Indonesia: </a:t>
            </a:r>
            <a:r>
              <a:rPr lang="en-GB" sz="2800" dirty="0" err="1" smtClean="0"/>
              <a:t>Alam</a:t>
            </a:r>
            <a:r>
              <a:rPr lang="en-GB" sz="2800" dirty="0" smtClean="0"/>
              <a:t>, </a:t>
            </a:r>
            <a:r>
              <a:rPr lang="en-GB" sz="2800" dirty="0" err="1" smtClean="0"/>
              <a:t>Sejarah</a:t>
            </a:r>
            <a:r>
              <a:rPr lang="en-GB" sz="2800" dirty="0" smtClean="0"/>
              <a:t>, </a:t>
            </a:r>
            <a:r>
              <a:rPr lang="en-GB" sz="2800" dirty="0" err="1" smtClean="0"/>
              <a:t>Budaya</a:t>
            </a:r>
            <a:r>
              <a:rPr lang="en-GB" sz="2800" dirty="0" smtClean="0"/>
              <a:t> &amp; </a:t>
            </a:r>
            <a:r>
              <a:rPr lang="en-GB" sz="2800" dirty="0" err="1" smtClean="0"/>
              <a:t>Manusia</a:t>
            </a:r>
            <a:endParaRPr lang="en-GB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75" y="1031675"/>
            <a:ext cx="8898534" cy="53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44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23" y="0"/>
            <a:ext cx="9229859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Lapisan</a:t>
            </a:r>
            <a:r>
              <a:rPr lang="en-US" dirty="0" smtClean="0"/>
              <a:t> </a:t>
            </a:r>
            <a:r>
              <a:rPr lang="en-US" dirty="0" err="1" smtClean="0"/>
              <a:t>sejarah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/>
              <a:t> </a:t>
            </a:r>
            <a:r>
              <a:rPr lang="en-US" dirty="0" smtClean="0"/>
              <a:t>Indonesia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432343"/>
              </p:ext>
            </p:extLst>
          </p:nvPr>
        </p:nvGraphicFramePr>
        <p:xfrm>
          <a:off x="1" y="1123682"/>
          <a:ext cx="12192000" cy="5734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34141" y="4919729"/>
            <a:ext cx="46578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Kuliner</a:t>
            </a:r>
            <a:r>
              <a:rPr lang="en-US" sz="2400" dirty="0" smtClean="0"/>
              <a:t> Indonesia: </a:t>
            </a:r>
          </a:p>
          <a:p>
            <a:pPr algn="ctr"/>
            <a:r>
              <a:rPr lang="en-US" sz="2400" dirty="0" err="1" smtClean="0"/>
              <a:t>antara</a:t>
            </a:r>
            <a:r>
              <a:rPr lang="en-US" sz="2400" dirty="0" smtClean="0"/>
              <a:t> </a:t>
            </a:r>
            <a:r>
              <a:rPr lang="en-US" sz="2400" dirty="0" err="1" smtClean="0"/>
              <a:t>Identitas</a:t>
            </a:r>
            <a:r>
              <a:rPr lang="en-US" sz="2400" dirty="0" smtClean="0"/>
              <a:t> &amp; </a:t>
            </a:r>
            <a:r>
              <a:rPr lang="en-US" sz="2400" dirty="0" err="1" smtClean="0"/>
              <a:t>Industri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534140" y="3915177"/>
            <a:ext cx="465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dirty="0"/>
              <a:t>Dari </a:t>
            </a:r>
            <a:r>
              <a:rPr lang="en-US" sz="2400" i="1" dirty="0" err="1"/>
              <a:t>Indische</a:t>
            </a:r>
            <a:r>
              <a:rPr lang="en-US" sz="2400" i="1" dirty="0"/>
              <a:t> </a:t>
            </a:r>
            <a:r>
              <a:rPr lang="en-US" sz="2400" i="1" dirty="0" err="1" smtClean="0"/>
              <a:t>keuken</a:t>
            </a:r>
            <a:endParaRPr lang="en-US" sz="2400" i="1" dirty="0" smtClean="0"/>
          </a:p>
          <a:p>
            <a:pPr lvl="0" algn="ctr"/>
            <a:r>
              <a:rPr lang="en-US" sz="2400" dirty="0" err="1" smtClean="0"/>
              <a:t>ke</a:t>
            </a:r>
            <a:r>
              <a:rPr lang="en-US" sz="2400" dirty="0" smtClean="0"/>
              <a:t> </a:t>
            </a:r>
            <a:r>
              <a:rPr lang="en-US" sz="2400" dirty="0" err="1"/>
              <a:t>kuliner</a:t>
            </a:r>
            <a:r>
              <a:rPr lang="en-US" sz="2400" dirty="0"/>
              <a:t> Indonesia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159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589" y="274638"/>
            <a:ext cx="8075240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Makanan</a:t>
            </a:r>
            <a:r>
              <a:rPr lang="en-GB" dirty="0" smtClean="0"/>
              <a:t> </a:t>
            </a:r>
            <a:r>
              <a:rPr lang="en-GB" dirty="0" err="1" smtClean="0"/>
              <a:t>sebagai</a:t>
            </a:r>
            <a:r>
              <a:rPr lang="en-GB" dirty="0" smtClean="0"/>
              <a:t> </a:t>
            </a:r>
            <a:r>
              <a:rPr lang="en-GB" dirty="0" err="1" smtClean="0"/>
              <a:t>warisan</a:t>
            </a:r>
            <a:r>
              <a:rPr lang="en-GB" dirty="0" smtClean="0"/>
              <a:t> </a:t>
            </a:r>
            <a:r>
              <a:rPr lang="en-GB" dirty="0" err="1" smtClean="0"/>
              <a:t>sejarah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20710" y="1600200"/>
            <a:ext cx="3530352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 smtClean="0"/>
              <a:t>Jejak</a:t>
            </a:r>
            <a:r>
              <a:rPr lang="en-GB" sz="2400" dirty="0" smtClean="0"/>
              <a:t> </a:t>
            </a:r>
            <a:r>
              <a:rPr lang="en-GB" sz="2400" dirty="0" err="1" smtClean="0"/>
              <a:t>budaya</a:t>
            </a:r>
            <a:r>
              <a:rPr lang="en-GB" sz="2400" dirty="0" smtClean="0"/>
              <a:t> </a:t>
            </a:r>
            <a:r>
              <a:rPr lang="en-GB" sz="2400" dirty="0" err="1"/>
              <a:t>kuliner</a:t>
            </a:r>
            <a:r>
              <a:rPr lang="en-GB" sz="2400" dirty="0"/>
              <a:t> </a:t>
            </a:r>
            <a:r>
              <a:rPr lang="en-GB" sz="2400" dirty="0" err="1"/>
              <a:t>kuno</a:t>
            </a:r>
            <a:r>
              <a:rPr lang="en-GB" sz="2400" dirty="0"/>
              <a:t> Nusantara </a:t>
            </a:r>
            <a:r>
              <a:rPr lang="en-GB" sz="2400" dirty="0" err="1"/>
              <a:t>sejak</a:t>
            </a:r>
            <a:r>
              <a:rPr lang="en-GB" sz="2400" dirty="0"/>
              <a:t> </a:t>
            </a:r>
            <a:r>
              <a:rPr lang="en-GB" sz="2400" dirty="0" err="1"/>
              <a:t>abad</a:t>
            </a:r>
            <a:r>
              <a:rPr lang="en-GB" sz="2400" dirty="0"/>
              <a:t> ke-8 </a:t>
            </a:r>
            <a:r>
              <a:rPr lang="en-GB" sz="2400" dirty="0" err="1"/>
              <a:t>hingga</a:t>
            </a:r>
            <a:r>
              <a:rPr lang="en-GB" sz="2400" dirty="0"/>
              <a:t> 15 M </a:t>
            </a:r>
            <a:r>
              <a:rPr lang="en-GB" sz="2400" dirty="0" err="1" smtClean="0"/>
              <a:t>terekam</a:t>
            </a:r>
            <a:r>
              <a:rPr lang="en-GB" sz="2400" dirty="0" smtClean="0"/>
              <a:t> </a:t>
            </a:r>
            <a:r>
              <a:rPr lang="en-GB" sz="2400" dirty="0" err="1" smtClean="0"/>
              <a:t>dalam</a:t>
            </a:r>
            <a:r>
              <a:rPr lang="en-GB" sz="2400" dirty="0" smtClean="0"/>
              <a:t> </a:t>
            </a:r>
            <a:r>
              <a:rPr lang="en-GB" sz="2400" dirty="0" err="1" smtClean="0"/>
              <a:t>banyak</a:t>
            </a:r>
            <a:r>
              <a:rPr lang="en-GB" sz="2400" dirty="0" smtClean="0"/>
              <a:t> </a:t>
            </a:r>
            <a:r>
              <a:rPr lang="en-GB" sz="2400" dirty="0" err="1" smtClean="0"/>
              <a:t>prasasti</a:t>
            </a:r>
            <a:r>
              <a:rPr lang="en-GB" sz="2400" dirty="0"/>
              <a:t>.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645" y="1600199"/>
            <a:ext cx="5751994" cy="442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6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Relief </a:t>
            </a:r>
            <a:r>
              <a:rPr lang="en-GB" dirty="0" err="1" smtClean="0"/>
              <a:t>sawah</a:t>
            </a:r>
            <a:r>
              <a:rPr lang="en-GB" dirty="0" smtClean="0"/>
              <a:t> di </a:t>
            </a:r>
            <a:r>
              <a:rPr lang="en-GB" dirty="0" err="1" smtClean="0"/>
              <a:t>Trowulan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356788"/>
            <a:ext cx="9126201" cy="550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3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err="1" smtClean="0"/>
              <a:t>Dangdang</a:t>
            </a:r>
            <a:r>
              <a:rPr lang="en-GB" sz="2400" dirty="0" smtClean="0"/>
              <a:t> </a:t>
            </a:r>
            <a:r>
              <a:rPr lang="en-GB" sz="2400" dirty="0" err="1" smtClean="0"/>
              <a:t>untuk</a:t>
            </a:r>
            <a:r>
              <a:rPr lang="en-GB" sz="2400" dirty="0" smtClean="0"/>
              <a:t> </a:t>
            </a:r>
            <a:r>
              <a:rPr lang="en-GB" sz="2400" dirty="0" err="1" smtClean="0"/>
              <a:t>mengukus</a:t>
            </a:r>
            <a:r>
              <a:rPr lang="en-GB" sz="2400" dirty="0" smtClean="0"/>
              <a:t> </a:t>
            </a:r>
            <a:r>
              <a:rPr lang="en-GB" sz="2400" dirty="0" err="1" smtClean="0"/>
              <a:t>nasi</a:t>
            </a:r>
            <a:r>
              <a:rPr lang="en-GB" sz="2400" dirty="0" smtClean="0"/>
              <a:t> di </a:t>
            </a:r>
            <a:r>
              <a:rPr lang="en-GB" sz="2400" dirty="0" err="1" smtClean="0"/>
              <a:t>Candi</a:t>
            </a:r>
            <a:r>
              <a:rPr lang="en-GB" sz="2400" dirty="0" smtClean="0"/>
              <a:t> </a:t>
            </a:r>
            <a:r>
              <a:rPr lang="en-GB" sz="2400" dirty="0" err="1" smtClean="0"/>
              <a:t>Mendut</a:t>
            </a:r>
            <a:r>
              <a:rPr lang="en-GB" sz="2400" dirty="0" smtClean="0"/>
              <a:t> (</a:t>
            </a:r>
            <a:r>
              <a:rPr lang="en-GB" sz="2400" dirty="0" err="1" smtClean="0"/>
              <a:t>abad</a:t>
            </a:r>
            <a:r>
              <a:rPr lang="en-GB" sz="2400" dirty="0" smtClean="0"/>
              <a:t> 10 M)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5" y="1930400"/>
            <a:ext cx="7987313" cy="479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6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638" y="2099257"/>
            <a:ext cx="8596668" cy="409665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i="1" dirty="0" err="1" smtClean="0"/>
              <a:t>Wajah</a:t>
            </a:r>
            <a:r>
              <a:rPr lang="en-US" b="1" i="1" dirty="0" smtClean="0"/>
              <a:t> </a:t>
            </a:r>
            <a:r>
              <a:rPr lang="en-US" b="1" i="1" dirty="0" err="1"/>
              <a:t>p</a:t>
            </a:r>
            <a:r>
              <a:rPr lang="en-US" b="1" i="1" dirty="0" err="1" smtClean="0"/>
              <a:t>erkembangan</a:t>
            </a:r>
            <a:r>
              <a:rPr lang="en-US" b="1" i="1" dirty="0" smtClean="0"/>
              <a:t> </a:t>
            </a:r>
            <a:br>
              <a:rPr lang="en-US" b="1" i="1" dirty="0" smtClean="0"/>
            </a:br>
            <a:r>
              <a:rPr lang="en-US" b="1" i="1" dirty="0" err="1" smtClean="0"/>
              <a:t>industri</a:t>
            </a:r>
            <a:r>
              <a:rPr lang="en-US" b="1" i="1" dirty="0" smtClean="0"/>
              <a:t> </a:t>
            </a:r>
            <a:r>
              <a:rPr lang="en-US" b="1" i="1" dirty="0" err="1" smtClean="0"/>
              <a:t>kuliner</a:t>
            </a:r>
            <a:r>
              <a:rPr lang="en-US" b="1" i="1" dirty="0" smtClean="0"/>
              <a:t> Asia </a:t>
            </a:r>
            <a:r>
              <a:rPr lang="en-US" b="1" i="1" dirty="0" err="1" smtClean="0"/>
              <a:t>saat</a:t>
            </a:r>
            <a:r>
              <a:rPr lang="en-US" b="1" i="1" dirty="0" smtClean="0"/>
              <a:t> </a:t>
            </a:r>
            <a:r>
              <a:rPr lang="en-US" b="1" i="1" dirty="0" err="1" smtClean="0"/>
              <a:t>ini</a:t>
            </a:r>
            <a:r>
              <a:rPr lang="en-US" b="1" i="1" dirty="0"/>
              <a:t/>
            </a:r>
            <a:br>
              <a:rPr lang="en-US" b="1" i="1" dirty="0"/>
            </a:b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1278" y="164364"/>
            <a:ext cx="8028784" cy="17932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625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Relief </a:t>
            </a:r>
            <a:r>
              <a:rPr lang="en-GB" dirty="0" err="1" smtClean="0"/>
              <a:t>nasi</a:t>
            </a:r>
            <a:r>
              <a:rPr lang="en-GB" dirty="0" smtClean="0"/>
              <a:t> </a:t>
            </a:r>
            <a:r>
              <a:rPr lang="en-GB" dirty="0" err="1" smtClean="0"/>
              <a:t>tumpeng</a:t>
            </a:r>
            <a:r>
              <a:rPr lang="en-GB" dirty="0" smtClean="0"/>
              <a:t> di </a:t>
            </a:r>
            <a:r>
              <a:rPr lang="en-GB" dirty="0" err="1" smtClean="0"/>
              <a:t>Candi</a:t>
            </a:r>
            <a:r>
              <a:rPr lang="en-GB" dirty="0" smtClean="0"/>
              <a:t> Borobudur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88" y="1376609"/>
            <a:ext cx="440963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29" y="3294946"/>
            <a:ext cx="442798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87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877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800" dirty="0" err="1"/>
              <a:t>Makanan</a:t>
            </a:r>
            <a:r>
              <a:rPr lang="en-GB" sz="2800" dirty="0"/>
              <a:t> </a:t>
            </a:r>
            <a:r>
              <a:rPr lang="en-GB" sz="2800" dirty="0" err="1"/>
              <a:t>dan</a:t>
            </a:r>
            <a:r>
              <a:rPr lang="en-GB" sz="2800" dirty="0"/>
              <a:t> </a:t>
            </a:r>
            <a:r>
              <a:rPr lang="en-GB" sz="2800" dirty="0" err="1"/>
              <a:t>minuman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dirty="0" err="1"/>
              <a:t>banyak</a:t>
            </a:r>
            <a:r>
              <a:rPr lang="en-GB" sz="2800" dirty="0"/>
              <a:t> </a:t>
            </a:r>
            <a:r>
              <a:rPr lang="en-GB" sz="2800" dirty="0" err="1"/>
              <a:t>didokumentasikan</a:t>
            </a:r>
            <a:r>
              <a:rPr lang="en-GB" sz="2800" dirty="0"/>
              <a:t> </a:t>
            </a:r>
            <a:r>
              <a:rPr lang="en-GB" sz="2800" dirty="0" err="1"/>
              <a:t>dalam</a:t>
            </a:r>
            <a:r>
              <a:rPr lang="en-GB" sz="2800" dirty="0"/>
              <a:t> </a:t>
            </a:r>
            <a:r>
              <a:rPr lang="en-GB" sz="2800" dirty="0" err="1"/>
              <a:t>Naskah</a:t>
            </a:r>
            <a:r>
              <a:rPr lang="en-GB" sz="2800" dirty="0"/>
              <a:t> </a:t>
            </a:r>
            <a:r>
              <a:rPr lang="en-GB" sz="2800" dirty="0" err="1"/>
              <a:t>Jawa</a:t>
            </a:r>
            <a:r>
              <a:rPr lang="en-GB" sz="2800" dirty="0"/>
              <a:t> </a:t>
            </a:r>
            <a:br>
              <a:rPr lang="en-GB" sz="2800" dirty="0"/>
            </a:br>
            <a:r>
              <a:rPr lang="en-GB" sz="2800" i="1" dirty="0" err="1"/>
              <a:t>Serat</a:t>
            </a:r>
            <a:r>
              <a:rPr lang="en-GB" sz="2800" i="1" dirty="0"/>
              <a:t> </a:t>
            </a:r>
            <a:r>
              <a:rPr lang="en-GB" sz="2800" i="1" dirty="0" err="1"/>
              <a:t>Centhini</a:t>
            </a:r>
            <a:r>
              <a:rPr lang="en-GB" sz="2800" i="1" dirty="0"/>
              <a:t> </a:t>
            </a:r>
            <a:r>
              <a:rPr lang="en-GB" sz="2800" dirty="0"/>
              <a:t>(12 </a:t>
            </a:r>
            <a:r>
              <a:rPr lang="en-GB" sz="2800" dirty="0" err="1"/>
              <a:t>jilid</a:t>
            </a:r>
            <a:r>
              <a:rPr lang="en-GB" sz="2800" dirty="0"/>
              <a:t>) yang </a:t>
            </a:r>
            <a:r>
              <a:rPr lang="en-GB" sz="2800" dirty="0" err="1" smtClean="0"/>
              <a:t>disusun</a:t>
            </a:r>
            <a:r>
              <a:rPr lang="en-GB" sz="2800" dirty="0" smtClean="0"/>
              <a:t> </a:t>
            </a:r>
            <a:r>
              <a:rPr lang="en-GB" sz="2800" dirty="0" err="1"/>
              <a:t>tahun</a:t>
            </a:r>
            <a:r>
              <a:rPr lang="en-GB" sz="2800" dirty="0"/>
              <a:t> 1814 - 1823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1847528" y="1600200"/>
            <a:ext cx="8496944" cy="4114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9" y="1428004"/>
            <a:ext cx="9144000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440214" cy="1143000"/>
          </a:xfrm>
        </p:spPr>
        <p:txBody>
          <a:bodyPr>
            <a:noAutofit/>
          </a:bodyPr>
          <a:lstStyle/>
          <a:p>
            <a:r>
              <a:rPr lang="en-GB" dirty="0" err="1"/>
              <a:t>Komposisi</a:t>
            </a:r>
            <a:r>
              <a:rPr lang="en-GB" dirty="0"/>
              <a:t> </a:t>
            </a:r>
            <a:r>
              <a:rPr lang="en-GB" dirty="0" err="1"/>
              <a:t>budaya</a:t>
            </a:r>
            <a:r>
              <a:rPr lang="en-GB" dirty="0"/>
              <a:t> &amp; </a:t>
            </a:r>
            <a:r>
              <a:rPr lang="en-GB" dirty="0" err="1"/>
              <a:t>pengaruhnya</a:t>
            </a:r>
            <a:r>
              <a:rPr lang="en-GB" dirty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dalam</a:t>
            </a:r>
            <a:r>
              <a:rPr lang="en-GB" dirty="0" smtClean="0"/>
              <a:t> </a:t>
            </a:r>
            <a:r>
              <a:rPr lang="en-GB" dirty="0" err="1"/>
              <a:t>kuliner</a:t>
            </a:r>
            <a:r>
              <a:rPr lang="en-GB" dirty="0"/>
              <a:t> Indonesia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647571"/>
              </p:ext>
            </p:extLst>
          </p:nvPr>
        </p:nvGraphicFramePr>
        <p:xfrm>
          <a:off x="645313" y="1443549"/>
          <a:ext cx="91440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10" y="1444320"/>
            <a:ext cx="1577663" cy="14188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847" y="2472744"/>
            <a:ext cx="1775166" cy="1759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956" y="5074276"/>
            <a:ext cx="1747886" cy="1619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76" y="1951105"/>
            <a:ext cx="1713982" cy="16707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846" y="4971245"/>
            <a:ext cx="1780161" cy="16197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819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043707"/>
            <a:ext cx="8596668" cy="1320800"/>
          </a:xfrm>
        </p:spPr>
        <p:txBody>
          <a:bodyPr/>
          <a:lstStyle/>
          <a:p>
            <a:pPr marL="0" indent="0" algn="ctr"/>
            <a:r>
              <a:rPr lang="en-US" b="1" i="1" dirty="0" err="1" smtClean="0"/>
              <a:t>Apa</a:t>
            </a:r>
            <a:r>
              <a:rPr lang="en-US" b="1" i="1" dirty="0" smtClean="0"/>
              <a:t> </a:t>
            </a:r>
            <a:r>
              <a:rPr lang="en-US" b="1" i="1" dirty="0"/>
              <a:t>kata </a:t>
            </a:r>
            <a:r>
              <a:rPr lang="en-US" b="1" i="1" dirty="0" err="1"/>
              <a:t>mereka</a:t>
            </a:r>
            <a:r>
              <a:rPr lang="en-US" b="1" i="1" dirty="0"/>
              <a:t> </a:t>
            </a:r>
            <a:r>
              <a:rPr lang="en-US" b="1" i="1" dirty="0" err="1"/>
              <a:t>tentang</a:t>
            </a:r>
            <a:r>
              <a:rPr lang="en-US" b="1" i="1" dirty="0"/>
              <a:t> </a:t>
            </a:r>
            <a:br>
              <a:rPr lang="en-US" b="1" i="1" dirty="0"/>
            </a:br>
            <a:r>
              <a:rPr lang="en-US" b="1" i="1" dirty="0" err="1"/>
              <a:t>kuliner</a:t>
            </a:r>
            <a:r>
              <a:rPr lang="en-US" b="1" i="1" dirty="0"/>
              <a:t> Indonesia?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10208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174" t="55901" r="15942" b="12279"/>
          <a:stretch>
            <a:fillRect/>
          </a:stretch>
        </p:blipFill>
        <p:spPr>
          <a:xfrm rot="5400000">
            <a:off x="882168" y="4949257"/>
            <a:ext cx="1584175" cy="1512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Content Placeholder 3" descr="P1020866.JPG"/>
          <p:cNvPicPr>
            <a:picLocks noChangeAspect="1"/>
          </p:cNvPicPr>
          <p:nvPr/>
        </p:nvPicPr>
        <p:blipFill>
          <a:blip r:embed="rId3" cstate="print"/>
          <a:srcRect l="20533" t="35955" r="49117" b="30337"/>
          <a:stretch>
            <a:fillRect/>
          </a:stretch>
        </p:blipFill>
        <p:spPr>
          <a:xfrm rot="5400000">
            <a:off x="7225782" y="2018772"/>
            <a:ext cx="1584177" cy="1656185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5735960" y="242088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Oval Callout 6"/>
          <p:cNvSpPr/>
          <p:nvPr/>
        </p:nvSpPr>
        <p:spPr>
          <a:xfrm>
            <a:off x="677334" y="204140"/>
            <a:ext cx="3439961" cy="2131719"/>
          </a:xfrm>
          <a:prstGeom prst="wedgeEllipseCallout">
            <a:avLst>
              <a:gd name="adj1" fmla="val -12947"/>
              <a:gd name="adj2" fmla="val 175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… </a:t>
            </a:r>
            <a:r>
              <a:rPr lang="en-US" sz="1200" dirty="0" err="1"/>
              <a:t>saya</a:t>
            </a:r>
            <a:r>
              <a:rPr lang="en-US" sz="1200" dirty="0"/>
              <a:t> </a:t>
            </a:r>
            <a:r>
              <a:rPr lang="en-US" sz="1200" dirty="0" err="1"/>
              <a:t>sering</a:t>
            </a:r>
            <a:r>
              <a:rPr lang="en-US" sz="1200" dirty="0"/>
              <a:t> </a:t>
            </a:r>
            <a:r>
              <a:rPr lang="en-US" sz="1200" dirty="0" err="1"/>
              <a:t>bertanya</a:t>
            </a:r>
            <a:r>
              <a:rPr lang="en-US" sz="1200" dirty="0"/>
              <a:t> </a:t>
            </a:r>
            <a:r>
              <a:rPr lang="en-US" sz="1200" dirty="0" err="1"/>
              <a:t>apakah</a:t>
            </a:r>
            <a:r>
              <a:rPr lang="en-US" sz="1200" dirty="0"/>
              <a:t> </a:t>
            </a:r>
            <a:r>
              <a:rPr lang="en-US" sz="1200" i="1" dirty="0"/>
              <a:t>haute cuisine </a:t>
            </a:r>
            <a:r>
              <a:rPr lang="en-US" sz="1200" dirty="0" err="1"/>
              <a:t>bukan</a:t>
            </a:r>
            <a:r>
              <a:rPr lang="en-US" sz="1200" dirty="0"/>
              <a:t> </a:t>
            </a:r>
            <a:r>
              <a:rPr lang="en-US" sz="1200" dirty="0" err="1"/>
              <a:t>mitos</a:t>
            </a:r>
            <a:r>
              <a:rPr lang="en-US" sz="1200" dirty="0"/>
              <a:t> </a:t>
            </a:r>
            <a:r>
              <a:rPr lang="en-US" sz="1200" dirty="0" err="1"/>
              <a:t>saja</a:t>
            </a:r>
            <a:r>
              <a:rPr lang="en-US" sz="1200" dirty="0"/>
              <a:t>? </a:t>
            </a:r>
            <a:r>
              <a:rPr lang="en-US" sz="1200" dirty="0" err="1"/>
              <a:t>apakah</a:t>
            </a:r>
            <a:r>
              <a:rPr lang="en-US" sz="1200" dirty="0"/>
              <a:t> </a:t>
            </a:r>
            <a:r>
              <a:rPr lang="en-US" sz="1200" i="1" dirty="0"/>
              <a:t>haute cuisine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menjadi</a:t>
            </a:r>
            <a:r>
              <a:rPr lang="en-US" sz="1200" dirty="0"/>
              <a:t> </a:t>
            </a:r>
            <a:r>
              <a:rPr lang="en-US" sz="1200" dirty="0" err="1"/>
              <a:t>seperti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bukan</a:t>
            </a:r>
            <a:r>
              <a:rPr lang="en-US" sz="1200" dirty="0"/>
              <a:t> </a:t>
            </a:r>
            <a:r>
              <a:rPr lang="en-US" sz="1200" dirty="0" err="1"/>
              <a:t>karena</a:t>
            </a:r>
            <a:r>
              <a:rPr lang="en-US" sz="1200" dirty="0"/>
              <a:t> </a:t>
            </a:r>
            <a:r>
              <a:rPr lang="en-US" sz="1200" dirty="0" err="1"/>
              <a:t>promosi</a:t>
            </a:r>
            <a:r>
              <a:rPr lang="en-US" sz="1200" dirty="0"/>
              <a:t>? </a:t>
            </a:r>
            <a:r>
              <a:rPr lang="en-US" sz="1200" dirty="0" err="1"/>
              <a:t>Karena</a:t>
            </a:r>
            <a:r>
              <a:rPr lang="en-US" sz="1200" dirty="0"/>
              <a:t> </a:t>
            </a:r>
            <a:r>
              <a:rPr lang="en-US" sz="1200" i="1" dirty="0" err="1"/>
              <a:t>umuk</a:t>
            </a:r>
            <a:r>
              <a:rPr lang="en-US" sz="1200" i="1" dirty="0"/>
              <a:t> </a:t>
            </a:r>
            <a:r>
              <a:rPr lang="en-US" sz="1200" dirty="0" err="1"/>
              <a:t>orang-orang</a:t>
            </a:r>
            <a:r>
              <a:rPr lang="en-US" sz="1200" dirty="0"/>
              <a:t> </a:t>
            </a:r>
            <a:r>
              <a:rPr lang="en-US" sz="1200" dirty="0" err="1"/>
              <a:t>Prancis</a:t>
            </a:r>
            <a:r>
              <a:rPr lang="en-US" sz="1200" dirty="0"/>
              <a:t>. </a:t>
            </a:r>
            <a:r>
              <a:rPr lang="en-US" sz="1200" dirty="0" err="1"/>
              <a:t>Karena</a:t>
            </a:r>
            <a:r>
              <a:rPr lang="en-US" sz="1200" dirty="0"/>
              <a:t> </a:t>
            </a:r>
            <a:r>
              <a:rPr lang="en-US" sz="1200" dirty="0" err="1"/>
              <a:t>ada</a:t>
            </a:r>
            <a:r>
              <a:rPr lang="en-US" sz="1200" dirty="0"/>
              <a:t> </a:t>
            </a:r>
            <a:r>
              <a:rPr lang="en-US" sz="1200" dirty="0" err="1"/>
              <a:t>mitos</a:t>
            </a:r>
            <a:r>
              <a:rPr lang="en-US" sz="1200" dirty="0"/>
              <a:t> </a:t>
            </a:r>
            <a:r>
              <a:rPr lang="en-US" sz="1200" dirty="0" err="1"/>
              <a:t>kehebatan</a:t>
            </a:r>
            <a:r>
              <a:rPr lang="en-US" sz="1200" dirty="0"/>
              <a:t> </a:t>
            </a:r>
            <a:r>
              <a:rPr lang="en-US" sz="1200" dirty="0" err="1"/>
              <a:t>negara</a:t>
            </a:r>
            <a:r>
              <a:rPr lang="en-US" sz="1200" dirty="0"/>
              <a:t> </a:t>
            </a:r>
            <a:r>
              <a:rPr lang="en-US" sz="1200" dirty="0" err="1"/>
              <a:t>tua</a:t>
            </a:r>
            <a:r>
              <a:rPr lang="en-US" sz="1200" dirty="0"/>
              <a:t>, </a:t>
            </a:r>
            <a:r>
              <a:rPr lang="en-US" sz="1200" dirty="0" err="1"/>
              <a:t>bangsa</a:t>
            </a:r>
            <a:r>
              <a:rPr lang="en-US" sz="1200" dirty="0"/>
              <a:t> </a:t>
            </a:r>
            <a:r>
              <a:rPr lang="en-US" sz="1200" dirty="0" err="1"/>
              <a:t>tua</a:t>
            </a:r>
            <a:r>
              <a:rPr lang="en-US" sz="1200" dirty="0"/>
              <a:t>,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budaya</a:t>
            </a:r>
            <a:r>
              <a:rPr lang="en-US" sz="1200" dirty="0"/>
              <a:t> </a:t>
            </a:r>
            <a:r>
              <a:rPr lang="en-US" sz="1200" dirty="0" err="1"/>
              <a:t>tua</a:t>
            </a:r>
            <a:r>
              <a:rPr lang="en-US" sz="1200" dirty="0"/>
              <a:t> </a:t>
            </a:r>
            <a:r>
              <a:rPr lang="en-US" sz="1200" dirty="0" err="1"/>
              <a:t>jadi</a:t>
            </a:r>
            <a:r>
              <a:rPr lang="en-US" sz="1200" dirty="0"/>
              <a:t> </a:t>
            </a:r>
            <a:r>
              <a:rPr lang="en-US" sz="1200" dirty="0" err="1"/>
              <a:t>semua</a:t>
            </a:r>
            <a:r>
              <a:rPr lang="en-US" sz="1200" dirty="0"/>
              <a:t> yang </a:t>
            </a:r>
            <a:r>
              <a:rPr lang="en-US" sz="1200" dirty="0" err="1"/>
              <a:t>Prancis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hebat</a:t>
            </a:r>
            <a:r>
              <a:rPr lang="en-US" sz="1200" dirty="0"/>
              <a:t>. </a:t>
            </a:r>
            <a:r>
              <a:rPr lang="en-US" sz="1200" dirty="0" err="1"/>
              <a:t>Makanannya</a:t>
            </a:r>
            <a:r>
              <a:rPr lang="en-US" sz="1200" dirty="0"/>
              <a:t> </a:t>
            </a:r>
            <a:r>
              <a:rPr lang="en-US" sz="1200" dirty="0" err="1"/>
              <a:t>juga</a:t>
            </a:r>
            <a:r>
              <a:rPr lang="en-US" sz="1200" dirty="0"/>
              <a:t> </a:t>
            </a:r>
            <a:r>
              <a:rPr lang="en-US" sz="1200" dirty="0" err="1"/>
              <a:t>hebat</a:t>
            </a:r>
            <a:r>
              <a:rPr lang="en-US" sz="1200" dirty="0"/>
              <a:t>. 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5630499" y="3717047"/>
            <a:ext cx="3837904" cy="3089638"/>
          </a:xfrm>
          <a:prstGeom prst="wedgeEllipseCallout">
            <a:avLst>
              <a:gd name="adj1" fmla="val 12057"/>
              <a:gd name="adj2" fmla="val -573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Makanan</a:t>
            </a:r>
            <a:r>
              <a:rPr lang="en-US" sz="1200" dirty="0"/>
              <a:t> Indonesia yang </a:t>
            </a:r>
            <a:r>
              <a:rPr lang="en-US" sz="1200" dirty="0" err="1"/>
              <a:t>enak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perlu</a:t>
            </a:r>
            <a:r>
              <a:rPr lang="en-US" sz="1200" dirty="0"/>
              <a:t>. </a:t>
            </a:r>
            <a:r>
              <a:rPr lang="en-US" sz="1200" dirty="0" err="1"/>
              <a:t>Saya</a:t>
            </a:r>
            <a:r>
              <a:rPr lang="en-US" sz="1200" dirty="0"/>
              <a:t> </a:t>
            </a:r>
            <a:r>
              <a:rPr lang="en-US" sz="1200" dirty="0" err="1"/>
              <a:t>kira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mungkin</a:t>
            </a:r>
            <a:r>
              <a:rPr lang="en-US" sz="1200" dirty="0"/>
              <a:t> </a:t>
            </a:r>
            <a:r>
              <a:rPr lang="en-US" sz="1200" dirty="0" err="1"/>
              <a:t>lebih</a:t>
            </a:r>
            <a:r>
              <a:rPr lang="en-US" sz="1200" dirty="0"/>
              <a:t> </a:t>
            </a:r>
            <a:r>
              <a:rPr lang="en-US" sz="1200" dirty="0" err="1"/>
              <a:t>mengembangkan</a:t>
            </a:r>
            <a:r>
              <a:rPr lang="en-US" sz="1200" dirty="0"/>
              <a:t> </a:t>
            </a:r>
            <a:r>
              <a:rPr lang="en-US" sz="1200" dirty="0" err="1"/>
              <a:t>kekuatan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pada</a:t>
            </a:r>
            <a:r>
              <a:rPr lang="en-US" sz="1200" dirty="0"/>
              <a:t> </a:t>
            </a:r>
            <a:r>
              <a:rPr lang="en-US" sz="1200" dirty="0" err="1"/>
              <a:t>kekuatan</a:t>
            </a:r>
            <a:r>
              <a:rPr lang="en-US" sz="1200" dirty="0"/>
              <a:t>  </a:t>
            </a:r>
            <a:r>
              <a:rPr lang="en-US" sz="1200" i="1" dirty="0"/>
              <a:t>one dish-meal , </a:t>
            </a:r>
            <a:r>
              <a:rPr lang="en-US" sz="1200" dirty="0" err="1"/>
              <a:t>seperti</a:t>
            </a:r>
            <a:r>
              <a:rPr lang="en-US" sz="1200" dirty="0"/>
              <a:t> </a:t>
            </a:r>
            <a:r>
              <a:rPr lang="en-US" sz="1200" dirty="0" err="1"/>
              <a:t>soto</a:t>
            </a:r>
            <a:r>
              <a:rPr lang="en-US" sz="1200" dirty="0"/>
              <a:t>, </a:t>
            </a:r>
            <a:r>
              <a:rPr lang="en-US" sz="1200" dirty="0" err="1"/>
              <a:t>gulai</a:t>
            </a:r>
            <a:r>
              <a:rPr lang="en-US" sz="1200" dirty="0"/>
              <a:t>, </a:t>
            </a:r>
            <a:r>
              <a:rPr lang="en-US" sz="1200" dirty="0" err="1"/>
              <a:t>rawon</a:t>
            </a:r>
            <a:r>
              <a:rPr lang="en-US" sz="1200" dirty="0"/>
              <a:t>, </a:t>
            </a:r>
            <a:r>
              <a:rPr lang="en-US" sz="1200" dirty="0" err="1"/>
              <a:t>dsb</a:t>
            </a:r>
            <a:r>
              <a:rPr lang="en-US" sz="1200" dirty="0"/>
              <a:t>. Kita </a:t>
            </a:r>
            <a:r>
              <a:rPr lang="en-US" sz="1200" dirty="0" err="1"/>
              <a:t>harus</a:t>
            </a:r>
            <a:r>
              <a:rPr lang="en-US" sz="1200" dirty="0"/>
              <a:t> </a:t>
            </a:r>
            <a:r>
              <a:rPr lang="en-US" sz="1200" dirty="0" err="1"/>
              <a:t>mengembangkan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sebagai</a:t>
            </a:r>
            <a:r>
              <a:rPr lang="en-US" sz="1200" dirty="0"/>
              <a:t> </a:t>
            </a:r>
            <a:r>
              <a:rPr lang="en-US" sz="1200" dirty="0" err="1"/>
              <a:t>tema</a:t>
            </a:r>
            <a:r>
              <a:rPr lang="en-US" sz="1200" dirty="0"/>
              <a:t> </a:t>
            </a:r>
            <a:r>
              <a:rPr lang="en-US" sz="1200" dirty="0" err="1"/>
              <a:t>utama</a:t>
            </a:r>
            <a:r>
              <a:rPr lang="en-US" sz="1200" dirty="0"/>
              <a:t>, </a:t>
            </a:r>
            <a:r>
              <a:rPr lang="en-US" sz="1200" dirty="0" err="1"/>
              <a:t>selanjutnya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pikirkan</a:t>
            </a:r>
            <a:r>
              <a:rPr lang="en-US" sz="1200" dirty="0"/>
              <a:t> </a:t>
            </a:r>
            <a:r>
              <a:rPr lang="en-US" sz="1200" dirty="0" err="1"/>
              <a:t>makanan</a:t>
            </a:r>
            <a:r>
              <a:rPr lang="en-US" sz="1200" dirty="0"/>
              <a:t> </a:t>
            </a:r>
            <a:r>
              <a:rPr lang="en-US" sz="1200" dirty="0" err="1"/>
              <a:t>tambahan</a:t>
            </a:r>
            <a:r>
              <a:rPr lang="en-US" sz="1200" dirty="0"/>
              <a:t> </a:t>
            </a:r>
            <a:r>
              <a:rPr lang="en-US" sz="1200" dirty="0" err="1"/>
              <a:t>apa</a:t>
            </a:r>
            <a:r>
              <a:rPr lang="en-US" sz="1200" dirty="0"/>
              <a:t> yang </a:t>
            </a:r>
            <a:r>
              <a:rPr lang="en-US" sz="1200" dirty="0" err="1"/>
              <a:t>cocok</a:t>
            </a:r>
            <a:r>
              <a:rPr lang="en-US" sz="1200" dirty="0"/>
              <a:t>. </a:t>
            </a:r>
            <a:r>
              <a:rPr lang="en-US" sz="1200" dirty="0" err="1"/>
              <a:t>Saya</a:t>
            </a:r>
            <a:r>
              <a:rPr lang="en-US" sz="1200" dirty="0"/>
              <a:t> </a:t>
            </a:r>
            <a:r>
              <a:rPr lang="en-US" sz="1200" dirty="0" err="1"/>
              <a:t>kira</a:t>
            </a:r>
            <a:r>
              <a:rPr lang="en-US" sz="1200" dirty="0"/>
              <a:t> yang paling </a:t>
            </a:r>
            <a:r>
              <a:rPr lang="en-US" sz="1200" dirty="0" err="1"/>
              <a:t>enak</a:t>
            </a:r>
            <a:r>
              <a:rPr lang="en-US" sz="1200" dirty="0"/>
              <a:t>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nasi</a:t>
            </a:r>
            <a:r>
              <a:rPr lang="en-US" sz="1200" dirty="0"/>
              <a:t> </a:t>
            </a:r>
            <a:r>
              <a:rPr lang="en-US" sz="1200" dirty="0" err="1"/>
              <a:t>dengan</a:t>
            </a:r>
            <a:r>
              <a:rPr lang="en-US" sz="1200" dirty="0"/>
              <a:t> </a:t>
            </a:r>
            <a:r>
              <a:rPr lang="en-US" sz="1200" dirty="0" err="1"/>
              <a:t>berbagai</a:t>
            </a:r>
            <a:r>
              <a:rPr lang="en-US" sz="1200" dirty="0"/>
              <a:t> </a:t>
            </a:r>
            <a:r>
              <a:rPr lang="en-US" sz="1200" dirty="0" err="1"/>
              <a:t>macam</a:t>
            </a:r>
            <a:r>
              <a:rPr lang="en-US" sz="1200" dirty="0"/>
              <a:t> </a:t>
            </a:r>
            <a:r>
              <a:rPr lang="en-US" sz="1200" dirty="0" err="1"/>
              <a:t>lauk</a:t>
            </a:r>
            <a:r>
              <a:rPr lang="en-US" sz="1200" dirty="0"/>
              <a:t>. </a:t>
            </a:r>
            <a:r>
              <a:rPr lang="en-US" sz="1200" dirty="0" err="1"/>
              <a:t>Sebenarnya</a:t>
            </a:r>
            <a:r>
              <a:rPr lang="en-US" sz="1200" dirty="0"/>
              <a:t> </a:t>
            </a:r>
            <a:r>
              <a:rPr lang="en-US" sz="1200" dirty="0" err="1"/>
              <a:t>masakan</a:t>
            </a:r>
            <a:r>
              <a:rPr lang="en-US" sz="1200" dirty="0"/>
              <a:t> </a:t>
            </a:r>
            <a:r>
              <a:rPr lang="en-US" sz="1200" dirty="0" err="1"/>
              <a:t>daerah</a:t>
            </a:r>
            <a:r>
              <a:rPr lang="en-US" sz="1200" dirty="0"/>
              <a:t> </a:t>
            </a:r>
            <a:r>
              <a:rPr lang="en-US" sz="1200" dirty="0" err="1"/>
              <a:t>kita</a:t>
            </a:r>
            <a:r>
              <a:rPr lang="en-US" sz="1200" dirty="0"/>
              <a:t> </a:t>
            </a:r>
            <a:r>
              <a:rPr lang="en-US" sz="1200" dirty="0" err="1"/>
              <a:t>banyak</a:t>
            </a:r>
            <a:r>
              <a:rPr lang="en-US" sz="1200" dirty="0"/>
              <a:t> yang </a:t>
            </a:r>
            <a:r>
              <a:rPr lang="en-US" sz="1200" dirty="0" err="1"/>
              <a:t>enak-enak</a:t>
            </a:r>
            <a:r>
              <a:rPr lang="en-US" sz="1200" dirty="0"/>
              <a:t>, </a:t>
            </a:r>
            <a:r>
              <a:rPr lang="en-US" sz="1200" dirty="0" err="1"/>
              <a:t>dan</a:t>
            </a:r>
            <a:r>
              <a:rPr lang="en-US" sz="1200" dirty="0"/>
              <a:t> </a:t>
            </a:r>
            <a:r>
              <a:rPr lang="en-US" sz="1200" dirty="0" err="1"/>
              <a:t>masakan</a:t>
            </a:r>
            <a:r>
              <a:rPr lang="en-US" sz="1200" dirty="0"/>
              <a:t> Indonesia </a:t>
            </a:r>
            <a:r>
              <a:rPr lang="en-US" sz="1200" dirty="0" err="1"/>
              <a:t>itu</a:t>
            </a:r>
            <a:r>
              <a:rPr lang="en-US" sz="1200" dirty="0"/>
              <a:t> </a:t>
            </a:r>
            <a:r>
              <a:rPr lang="en-US" sz="1200" dirty="0" err="1"/>
              <a:t>kaya</a:t>
            </a:r>
            <a:r>
              <a:rPr lang="en-US" sz="1200" dirty="0"/>
              <a:t> </a:t>
            </a:r>
            <a:r>
              <a:rPr lang="en-US" sz="1200" dirty="0" err="1"/>
              <a:t>dari</a:t>
            </a:r>
            <a:r>
              <a:rPr lang="en-US" sz="1200" dirty="0"/>
              <a:t> </a:t>
            </a:r>
            <a:r>
              <a:rPr lang="en-US" sz="1200" dirty="0" err="1"/>
              <a:t>segi</a:t>
            </a:r>
            <a:r>
              <a:rPr lang="en-US" sz="1200" dirty="0"/>
              <a:t> rasa.  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2290923" y="2790220"/>
            <a:ext cx="3339576" cy="2996422"/>
          </a:xfrm>
          <a:prstGeom prst="wedgeEllipseCallout">
            <a:avLst>
              <a:gd name="adj1" fmla="val -42957"/>
              <a:gd name="adj2" fmla="val 413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i="1" dirty="0"/>
              <a:t>Cuisine </a:t>
            </a:r>
            <a:r>
              <a:rPr lang="en-US" sz="1100" dirty="0"/>
              <a:t>Indonesia </a:t>
            </a:r>
            <a:r>
              <a:rPr lang="en-US" sz="1100" dirty="0" err="1"/>
              <a:t>itu</a:t>
            </a:r>
            <a:r>
              <a:rPr lang="en-US" sz="1100" dirty="0"/>
              <a:t> </a:t>
            </a:r>
            <a:r>
              <a:rPr lang="en-US" sz="1100" dirty="0" err="1"/>
              <a:t>apa</a:t>
            </a:r>
            <a:r>
              <a:rPr lang="en-US" sz="1100" dirty="0"/>
              <a:t> </a:t>
            </a:r>
            <a:r>
              <a:rPr lang="en-US" sz="1100" dirty="0" err="1"/>
              <a:t>ya</a:t>
            </a:r>
            <a:r>
              <a:rPr lang="en-US" sz="1100" dirty="0"/>
              <a:t>?... </a:t>
            </a:r>
            <a:r>
              <a:rPr lang="en-US" sz="1100" dirty="0" err="1"/>
              <a:t>Masakan</a:t>
            </a:r>
            <a:r>
              <a:rPr lang="en-US" sz="1100" dirty="0"/>
              <a:t> Indonesia </a:t>
            </a:r>
            <a:r>
              <a:rPr lang="en-US" sz="1100" dirty="0" err="1"/>
              <a:t>itu</a:t>
            </a:r>
            <a:r>
              <a:rPr lang="en-US" sz="1100" dirty="0"/>
              <a:t> </a:t>
            </a:r>
            <a:r>
              <a:rPr lang="en-US" sz="1100" dirty="0" err="1"/>
              <a:t>ya</a:t>
            </a:r>
            <a:r>
              <a:rPr lang="en-US" sz="1100" dirty="0"/>
              <a:t>  </a:t>
            </a:r>
            <a:r>
              <a:rPr lang="en-US" sz="1100" dirty="0" err="1"/>
              <a:t>rendang</a:t>
            </a:r>
            <a:r>
              <a:rPr lang="en-US" sz="1100" dirty="0"/>
              <a:t>, </a:t>
            </a:r>
            <a:r>
              <a:rPr lang="en-US" sz="1100" dirty="0" err="1"/>
              <a:t>soto</a:t>
            </a:r>
            <a:r>
              <a:rPr lang="en-US" sz="1100" dirty="0"/>
              <a:t>, </a:t>
            </a:r>
            <a:r>
              <a:rPr lang="en-US" sz="1100" dirty="0" err="1"/>
              <a:t>gado-gado</a:t>
            </a:r>
            <a:r>
              <a:rPr lang="en-US" sz="1100" dirty="0"/>
              <a:t>. Basis menu yang </a:t>
            </a:r>
            <a:r>
              <a:rPr lang="en-US" sz="1100" dirty="0" err="1"/>
              <a:t>saya</a:t>
            </a:r>
            <a:r>
              <a:rPr lang="en-US" sz="1100" dirty="0"/>
              <a:t> </a:t>
            </a:r>
            <a:r>
              <a:rPr lang="en-US" sz="1100" dirty="0" err="1"/>
              <a:t>lihat</a:t>
            </a:r>
            <a:r>
              <a:rPr lang="en-US" sz="1100" dirty="0"/>
              <a:t> </a:t>
            </a:r>
            <a:r>
              <a:rPr lang="en-US" sz="1100" dirty="0" err="1"/>
              <a:t>di</a:t>
            </a:r>
            <a:r>
              <a:rPr lang="en-US" sz="1100" dirty="0"/>
              <a:t> </a:t>
            </a:r>
            <a:r>
              <a:rPr lang="en-US" sz="1100" dirty="0" err="1"/>
              <a:t>pesta</a:t>
            </a:r>
            <a:r>
              <a:rPr lang="en-US" sz="1100" dirty="0"/>
              <a:t> </a:t>
            </a:r>
            <a:r>
              <a:rPr lang="en-US" sz="1100" dirty="0" err="1"/>
              <a:t>perkawinan</a:t>
            </a:r>
            <a:r>
              <a:rPr lang="en-US" sz="1100" dirty="0"/>
              <a:t> </a:t>
            </a:r>
            <a:r>
              <a:rPr lang="en-US" sz="1100" dirty="0" err="1"/>
              <a:t>di</a:t>
            </a:r>
            <a:r>
              <a:rPr lang="en-US" sz="1100" dirty="0"/>
              <a:t> Jakarta </a:t>
            </a:r>
            <a:r>
              <a:rPr lang="en-US" sz="1100" dirty="0" err="1"/>
              <a:t>itu</a:t>
            </a:r>
            <a:r>
              <a:rPr lang="en-US" sz="1100" dirty="0"/>
              <a:t> </a:t>
            </a:r>
            <a:r>
              <a:rPr lang="en-US" sz="1100" dirty="0" err="1"/>
              <a:t>kan</a:t>
            </a:r>
            <a:r>
              <a:rPr lang="en-US" sz="1100" dirty="0"/>
              <a:t> </a:t>
            </a:r>
            <a:r>
              <a:rPr lang="en-US" sz="1100" dirty="0" err="1"/>
              <a:t>umumnya</a:t>
            </a:r>
            <a:r>
              <a:rPr lang="en-US" sz="1100" dirty="0"/>
              <a:t> </a:t>
            </a:r>
            <a:r>
              <a:rPr lang="en-US" sz="1100" dirty="0" err="1"/>
              <a:t>Jawa</a:t>
            </a:r>
            <a:r>
              <a:rPr lang="en-US" sz="1100" dirty="0"/>
              <a:t> </a:t>
            </a:r>
            <a:r>
              <a:rPr lang="en-US" sz="1100" dirty="0" err="1"/>
              <a:t>dan</a:t>
            </a:r>
            <a:r>
              <a:rPr lang="en-US" sz="1100" dirty="0"/>
              <a:t> </a:t>
            </a:r>
            <a:r>
              <a:rPr lang="en-US" sz="1100" dirty="0" err="1"/>
              <a:t>Minang</a:t>
            </a:r>
            <a:r>
              <a:rPr lang="en-US" sz="1100" dirty="0"/>
              <a:t>, </a:t>
            </a:r>
            <a:r>
              <a:rPr lang="en-US" sz="1100" dirty="0" err="1"/>
              <a:t>ditambah</a:t>
            </a:r>
            <a:r>
              <a:rPr lang="en-US" sz="1100" dirty="0"/>
              <a:t>  </a:t>
            </a:r>
            <a:r>
              <a:rPr lang="en-US" sz="1100" dirty="0" err="1"/>
              <a:t>beberapa</a:t>
            </a:r>
            <a:r>
              <a:rPr lang="en-US" sz="1100" dirty="0"/>
              <a:t> </a:t>
            </a:r>
            <a:r>
              <a:rPr lang="en-US" sz="1100" dirty="0" err="1"/>
              <a:t>makanan</a:t>
            </a:r>
            <a:r>
              <a:rPr lang="en-US" sz="1100" dirty="0"/>
              <a:t> </a:t>
            </a:r>
            <a:r>
              <a:rPr lang="en-US" sz="1100" dirty="0" err="1"/>
              <a:t>daerah</a:t>
            </a:r>
            <a:r>
              <a:rPr lang="en-US" sz="1100" dirty="0"/>
              <a:t> lain </a:t>
            </a:r>
            <a:r>
              <a:rPr lang="en-US" sz="1100" dirty="0" err="1"/>
              <a:t>seperti</a:t>
            </a:r>
            <a:r>
              <a:rPr lang="en-US" sz="1100" dirty="0"/>
              <a:t> </a:t>
            </a:r>
            <a:r>
              <a:rPr lang="en-US" sz="1100" dirty="0" err="1"/>
              <a:t>karedok</a:t>
            </a:r>
            <a:r>
              <a:rPr lang="en-US" sz="1100" dirty="0"/>
              <a:t> </a:t>
            </a:r>
            <a:r>
              <a:rPr lang="en-US" sz="1100" dirty="0" err="1"/>
              <a:t>dari</a:t>
            </a:r>
            <a:r>
              <a:rPr lang="en-US" sz="1100" dirty="0"/>
              <a:t> </a:t>
            </a:r>
            <a:r>
              <a:rPr lang="en-US" sz="1100" dirty="0" err="1"/>
              <a:t>Sunda</a:t>
            </a:r>
            <a:r>
              <a:rPr lang="en-US" sz="1100" dirty="0"/>
              <a:t>, </a:t>
            </a:r>
            <a:r>
              <a:rPr lang="en-US" sz="1100" dirty="0" err="1"/>
              <a:t>rica-rica</a:t>
            </a:r>
            <a:r>
              <a:rPr lang="en-US" sz="1100" dirty="0"/>
              <a:t> </a:t>
            </a:r>
            <a:r>
              <a:rPr lang="en-US" sz="1100" dirty="0" err="1"/>
              <a:t>dari</a:t>
            </a:r>
            <a:r>
              <a:rPr lang="en-US" sz="1100" dirty="0"/>
              <a:t> Manado, </a:t>
            </a:r>
            <a:r>
              <a:rPr lang="en-US" sz="1100" dirty="0" err="1"/>
              <a:t>coto</a:t>
            </a:r>
            <a:r>
              <a:rPr lang="en-US" sz="1100" dirty="0"/>
              <a:t> </a:t>
            </a:r>
            <a:r>
              <a:rPr lang="en-US" sz="1100" dirty="0" err="1"/>
              <a:t>Makasar</a:t>
            </a:r>
            <a:r>
              <a:rPr lang="en-US" sz="1100" dirty="0"/>
              <a:t>. Yang </a:t>
            </a:r>
            <a:r>
              <a:rPr lang="en-US" sz="1100" dirty="0" err="1"/>
              <a:t>dianggap</a:t>
            </a:r>
            <a:r>
              <a:rPr lang="en-US" sz="1100" dirty="0"/>
              <a:t> </a:t>
            </a:r>
            <a:r>
              <a:rPr lang="en-US" sz="1100" i="1" dirty="0"/>
              <a:t>the best </a:t>
            </a:r>
            <a:r>
              <a:rPr lang="en-US" sz="1100" dirty="0" err="1"/>
              <a:t>oleh</a:t>
            </a:r>
            <a:r>
              <a:rPr lang="en-US" sz="1100" dirty="0"/>
              <a:t>  </a:t>
            </a:r>
            <a:r>
              <a:rPr lang="en-US" sz="1100" dirty="0" err="1"/>
              <a:t>orang</a:t>
            </a:r>
            <a:r>
              <a:rPr lang="en-US" sz="1100" dirty="0"/>
              <a:t> Indonesia </a:t>
            </a:r>
            <a:r>
              <a:rPr lang="en-US" sz="1100" dirty="0" err="1"/>
              <a:t>sudah</a:t>
            </a:r>
            <a:r>
              <a:rPr lang="en-US" sz="1100" dirty="0"/>
              <a:t> </a:t>
            </a:r>
            <a:r>
              <a:rPr lang="en-US" sz="1100" dirty="0" err="1"/>
              <a:t>ada</a:t>
            </a:r>
            <a:r>
              <a:rPr lang="en-US" sz="1100" dirty="0"/>
              <a:t> </a:t>
            </a:r>
            <a:r>
              <a:rPr lang="en-US" sz="1100" dirty="0" err="1"/>
              <a:t>semua</a:t>
            </a:r>
            <a:r>
              <a:rPr lang="en-US" sz="1100" dirty="0"/>
              <a:t> </a:t>
            </a:r>
            <a:r>
              <a:rPr lang="en-US" sz="1100" dirty="0" err="1"/>
              <a:t>di</a:t>
            </a:r>
            <a:r>
              <a:rPr lang="en-US" sz="1100" dirty="0"/>
              <a:t> situ… </a:t>
            </a:r>
            <a:r>
              <a:rPr lang="en-US" sz="1100" dirty="0" err="1"/>
              <a:t>Sebenarnya</a:t>
            </a:r>
            <a:r>
              <a:rPr lang="en-US" sz="1100" dirty="0"/>
              <a:t> </a:t>
            </a:r>
            <a:r>
              <a:rPr lang="en-US" sz="1100" dirty="0" err="1"/>
              <a:t>kita</a:t>
            </a:r>
            <a:r>
              <a:rPr lang="en-US" sz="1100" dirty="0"/>
              <a:t> </a:t>
            </a:r>
            <a:r>
              <a:rPr lang="en-US" sz="1100" dirty="0" err="1"/>
              <a:t>tak</a:t>
            </a:r>
            <a:r>
              <a:rPr lang="en-US" sz="1100" dirty="0"/>
              <a:t> </a:t>
            </a:r>
            <a:r>
              <a:rPr lang="en-US" sz="1100" dirty="0" err="1"/>
              <a:t>perlu</a:t>
            </a:r>
            <a:r>
              <a:rPr lang="en-US" sz="1100" dirty="0"/>
              <a:t> </a:t>
            </a:r>
            <a:r>
              <a:rPr lang="en-US" sz="1100" dirty="0" err="1"/>
              <a:t>menyebutnys</a:t>
            </a:r>
            <a:r>
              <a:rPr lang="en-US" sz="1100" dirty="0"/>
              <a:t> </a:t>
            </a:r>
            <a:r>
              <a:rPr lang="en-US" sz="1100" dirty="0" err="1"/>
              <a:t>adiboga</a:t>
            </a:r>
            <a:r>
              <a:rPr lang="en-US" sz="1100" dirty="0"/>
              <a:t>, </a:t>
            </a:r>
            <a:r>
              <a:rPr lang="en-US" sz="1100" i="1" dirty="0"/>
              <a:t>good </a:t>
            </a:r>
            <a:r>
              <a:rPr lang="en-US" sz="1100" dirty="0" err="1"/>
              <a:t>boga</a:t>
            </a:r>
            <a:r>
              <a:rPr lang="en-US" sz="1100" dirty="0"/>
              <a:t> </a:t>
            </a:r>
            <a:r>
              <a:rPr lang="en-US" sz="1100" dirty="0" err="1"/>
              <a:t>sajalah</a:t>
            </a:r>
            <a:r>
              <a:rPr lang="en-US" sz="1100" dirty="0"/>
              <a:t>.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857170" y="391712"/>
            <a:ext cx="2227147" cy="2171328"/>
          </a:xfrm>
          <a:prstGeom prst="wedgeEllipseCallout">
            <a:avLst>
              <a:gd name="adj1" fmla="val 53308"/>
              <a:gd name="adj2" fmla="val 66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Apa</a:t>
            </a:r>
            <a:r>
              <a:rPr lang="en-US" sz="1400" dirty="0"/>
              <a:t> </a:t>
            </a:r>
            <a:r>
              <a:rPr lang="en-US" sz="1400" dirty="0" err="1"/>
              <a:t>perlu</a:t>
            </a:r>
            <a:r>
              <a:rPr lang="en-US" sz="1400" dirty="0"/>
              <a:t> </a:t>
            </a:r>
            <a:r>
              <a:rPr lang="en-US" sz="1400" dirty="0" err="1"/>
              <a:t>digalakkan</a:t>
            </a:r>
            <a:r>
              <a:rPr lang="en-US" sz="1400" dirty="0"/>
              <a:t> </a:t>
            </a:r>
            <a:r>
              <a:rPr lang="en-US" sz="1400" dirty="0" err="1"/>
              <a:t>adiboga</a:t>
            </a:r>
            <a:r>
              <a:rPr lang="en-US" sz="1400" dirty="0"/>
              <a:t> Indonesia? </a:t>
            </a:r>
            <a:r>
              <a:rPr lang="en-US" sz="1400" dirty="0" err="1"/>
              <a:t>Kalau</a:t>
            </a:r>
            <a:r>
              <a:rPr lang="en-US" sz="1400" dirty="0"/>
              <a:t> </a:t>
            </a:r>
            <a:r>
              <a:rPr lang="en-US" sz="1400" dirty="0" err="1"/>
              <a:t>untuk</a:t>
            </a:r>
            <a:r>
              <a:rPr lang="en-US" sz="1400" dirty="0"/>
              <a:t> </a:t>
            </a:r>
            <a:r>
              <a:rPr lang="en-US" sz="1400" dirty="0" err="1"/>
              <a:t>menarik</a:t>
            </a:r>
            <a:r>
              <a:rPr lang="en-US" sz="1400" dirty="0"/>
              <a:t> </a:t>
            </a:r>
            <a:r>
              <a:rPr lang="en-US" sz="1400" dirty="0" err="1"/>
              <a:t>turis</a:t>
            </a:r>
            <a:r>
              <a:rPr lang="en-US" sz="1400" dirty="0"/>
              <a:t> </a:t>
            </a:r>
            <a:r>
              <a:rPr lang="en-US" sz="1400" dirty="0" err="1"/>
              <a:t>dan</a:t>
            </a:r>
            <a:r>
              <a:rPr lang="en-US" sz="1400" dirty="0"/>
              <a:t> </a:t>
            </a:r>
            <a:r>
              <a:rPr lang="en-US" sz="1400" dirty="0" err="1"/>
              <a:t>membanggakan</a:t>
            </a:r>
            <a:r>
              <a:rPr lang="en-US" sz="1400" dirty="0"/>
              <a:t> </a:t>
            </a:r>
            <a:r>
              <a:rPr lang="en-US" sz="1400" dirty="0" err="1"/>
              <a:t>sesuatu</a:t>
            </a:r>
            <a:r>
              <a:rPr lang="en-US" sz="1400" dirty="0"/>
              <a:t> </a:t>
            </a:r>
            <a:r>
              <a:rPr lang="en-US" sz="1400" dirty="0" err="1"/>
              <a:t>saya</a:t>
            </a:r>
            <a:r>
              <a:rPr lang="en-US" sz="1400" dirty="0"/>
              <a:t> rasa </a:t>
            </a:r>
            <a:r>
              <a:rPr lang="en-US" sz="1400" dirty="0" err="1"/>
              <a:t>perlu</a:t>
            </a:r>
            <a:r>
              <a:rPr lang="en-US" sz="1400" dirty="0"/>
              <a:t>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4650" y="63195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Umar</a:t>
            </a:r>
            <a:r>
              <a:rPr lang="en-US" dirty="0"/>
              <a:t> </a:t>
            </a:r>
            <a:r>
              <a:rPr lang="en-US" dirty="0" err="1"/>
              <a:t>Kayam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406733" y="3493334"/>
            <a:ext cx="1475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Onghokham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18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 descr="P10503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191" t="6996" r="62110" b="69139"/>
          <a:stretch>
            <a:fillRect/>
          </a:stretch>
        </p:blipFill>
        <p:spPr>
          <a:xfrm>
            <a:off x="2047741" y="2251629"/>
            <a:ext cx="1631605" cy="21522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67178" y="454047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Iwan</a:t>
            </a:r>
            <a:r>
              <a:rPr lang="en-US" dirty="0"/>
              <a:t> </a:t>
            </a:r>
            <a:r>
              <a:rPr lang="en-US" dirty="0" err="1"/>
              <a:t>Tirta</a:t>
            </a:r>
            <a:endParaRPr lang="en-US" dirty="0"/>
          </a:p>
        </p:txBody>
      </p:sp>
      <p:sp>
        <p:nvSpPr>
          <p:cNvPr id="6" name="Oval Callout 5"/>
          <p:cNvSpPr/>
          <p:nvPr/>
        </p:nvSpPr>
        <p:spPr>
          <a:xfrm>
            <a:off x="4223792" y="1648496"/>
            <a:ext cx="5400600" cy="3076648"/>
          </a:xfrm>
          <a:prstGeom prst="wedgeEllipseCallout">
            <a:avLst>
              <a:gd name="adj1" fmla="val -59184"/>
              <a:gd name="adj2" fmla="val -35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Adiboga</a:t>
            </a:r>
            <a:r>
              <a:rPr lang="en-US" sz="1600" dirty="0"/>
              <a:t> </a:t>
            </a:r>
            <a:r>
              <a:rPr lang="en-US" sz="1600" dirty="0" err="1"/>
              <a:t>kita</a:t>
            </a:r>
            <a:r>
              <a:rPr lang="en-US" sz="1600" dirty="0"/>
              <a:t>, </a:t>
            </a:r>
            <a:r>
              <a:rPr lang="en-US" sz="1600" dirty="0" err="1"/>
              <a:t>sebenarnya</a:t>
            </a:r>
            <a:r>
              <a:rPr lang="en-US" sz="1600" dirty="0"/>
              <a:t> </a:t>
            </a:r>
            <a:r>
              <a:rPr lang="en-US" sz="1600" dirty="0" err="1"/>
              <a:t>bahannya</a:t>
            </a:r>
            <a:r>
              <a:rPr lang="en-US" sz="1600" dirty="0"/>
              <a:t> </a:t>
            </a:r>
            <a:r>
              <a:rPr lang="en-US" sz="1600" dirty="0" err="1"/>
              <a:t>ada</a:t>
            </a:r>
            <a:r>
              <a:rPr lang="en-US" sz="1600" dirty="0"/>
              <a:t>, </a:t>
            </a:r>
            <a:r>
              <a:rPr lang="en-US" sz="1600" dirty="0" err="1"/>
              <a:t>elemennya</a:t>
            </a:r>
            <a:r>
              <a:rPr lang="en-US" sz="1600" dirty="0"/>
              <a:t> </a:t>
            </a:r>
            <a:r>
              <a:rPr lang="en-US" sz="1600" dirty="0" err="1"/>
              <a:t>semua</a:t>
            </a:r>
            <a:r>
              <a:rPr lang="en-US" sz="1600" dirty="0"/>
              <a:t> </a:t>
            </a:r>
            <a:r>
              <a:rPr lang="en-US" sz="1600" dirty="0" err="1"/>
              <a:t>ada</a:t>
            </a:r>
            <a:r>
              <a:rPr lang="en-US" sz="1600" dirty="0"/>
              <a:t>, </a:t>
            </a:r>
            <a:r>
              <a:rPr lang="en-US" sz="1600" dirty="0" err="1"/>
              <a:t>Cuma</a:t>
            </a:r>
            <a:r>
              <a:rPr lang="en-US" sz="1600" dirty="0"/>
              <a:t> </a:t>
            </a:r>
            <a:r>
              <a:rPr lang="en-US" sz="1600" i="1" dirty="0"/>
              <a:t>creative person-</a:t>
            </a:r>
            <a:r>
              <a:rPr lang="en-US" sz="1600" dirty="0" err="1"/>
              <a:t>nya</a:t>
            </a:r>
            <a:r>
              <a:rPr lang="en-US" sz="1600" dirty="0"/>
              <a:t> yang </a:t>
            </a:r>
            <a:r>
              <a:rPr lang="en-US" sz="1600" dirty="0" err="1"/>
              <a:t>belum</a:t>
            </a:r>
            <a:r>
              <a:rPr lang="en-US" sz="1600" dirty="0"/>
              <a:t>. </a:t>
            </a:r>
            <a:r>
              <a:rPr lang="en-US" sz="1600" i="1" dirty="0"/>
              <a:t>Creative person </a:t>
            </a:r>
            <a:r>
              <a:rPr lang="en-US" sz="1600" dirty="0" err="1"/>
              <a:t>itu</a:t>
            </a:r>
            <a:r>
              <a:rPr lang="en-US" sz="1600" dirty="0"/>
              <a:t> </a:t>
            </a:r>
            <a:r>
              <a:rPr lang="en-US" sz="1600" dirty="0" err="1"/>
              <a:t>harus</a:t>
            </a:r>
            <a:r>
              <a:rPr lang="en-US" sz="1600" dirty="0"/>
              <a:t> </a:t>
            </a:r>
            <a:r>
              <a:rPr lang="en-US" sz="1600" dirty="0" err="1"/>
              <a:t>menguasai</a:t>
            </a:r>
            <a:r>
              <a:rPr lang="en-US" sz="1600" dirty="0"/>
              <a:t> </a:t>
            </a:r>
            <a:r>
              <a:rPr lang="en-US" sz="1600" dirty="0" err="1"/>
              <a:t>bukan</a:t>
            </a:r>
            <a:r>
              <a:rPr lang="en-US" sz="1600" dirty="0"/>
              <a:t> </a:t>
            </a:r>
            <a:r>
              <a:rPr lang="en-US" sz="1600" dirty="0" err="1"/>
              <a:t>saja</a:t>
            </a:r>
            <a:r>
              <a:rPr lang="en-US" sz="1600" dirty="0"/>
              <a:t> </a:t>
            </a:r>
            <a:r>
              <a:rPr lang="en-US" sz="1600" dirty="0" err="1"/>
              <a:t>sejarah</a:t>
            </a:r>
            <a:r>
              <a:rPr lang="en-US" sz="1600" dirty="0"/>
              <a:t> Indonesia, </a:t>
            </a:r>
            <a:r>
              <a:rPr lang="en-US" sz="1600" dirty="0" err="1"/>
              <a:t>tetapi</a:t>
            </a:r>
            <a:r>
              <a:rPr lang="en-US" sz="1600" dirty="0"/>
              <a:t> </a:t>
            </a:r>
            <a:r>
              <a:rPr lang="en-US" sz="1600" dirty="0" err="1"/>
              <a:t>juga</a:t>
            </a:r>
            <a:r>
              <a:rPr lang="en-US" sz="1600" dirty="0"/>
              <a:t> </a:t>
            </a:r>
            <a:r>
              <a:rPr lang="en-US" sz="1600" dirty="0" err="1"/>
              <a:t>ilmu</a:t>
            </a:r>
            <a:r>
              <a:rPr lang="en-US" sz="1600" dirty="0"/>
              <a:t> </a:t>
            </a:r>
            <a:r>
              <a:rPr lang="en-US" sz="1600" dirty="0" err="1"/>
              <a:t>bumi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pertanian</a:t>
            </a:r>
            <a:r>
              <a:rPr lang="en-US" sz="1600" dirty="0"/>
              <a:t> Indonesia, </a:t>
            </a:r>
            <a:r>
              <a:rPr lang="en-US" sz="1600" dirty="0" err="1"/>
              <a:t>pengetahuan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wawasannya</a:t>
            </a:r>
            <a:r>
              <a:rPr lang="en-US" sz="1600" dirty="0"/>
              <a:t> </a:t>
            </a:r>
            <a:r>
              <a:rPr lang="en-US" sz="1600" dirty="0" err="1"/>
              <a:t>luas</a:t>
            </a:r>
            <a:r>
              <a:rPr lang="en-US" sz="1600" dirty="0"/>
              <a:t>. </a:t>
            </a:r>
            <a:r>
              <a:rPr lang="en-US" sz="1600" dirty="0" err="1"/>
              <a:t>Misalnya</a:t>
            </a:r>
            <a:r>
              <a:rPr lang="en-US" sz="1600" dirty="0"/>
              <a:t> </a:t>
            </a:r>
            <a:r>
              <a:rPr lang="en-US" sz="1600" dirty="0" err="1"/>
              <a:t>lombok</a:t>
            </a:r>
            <a:r>
              <a:rPr lang="en-US" sz="1600" dirty="0"/>
              <a:t> yang </a:t>
            </a:r>
            <a:r>
              <a:rPr lang="en-US" sz="1600" dirty="0" err="1"/>
              <a:t>bagus</a:t>
            </a:r>
            <a:r>
              <a:rPr lang="en-US" sz="1600" dirty="0"/>
              <a:t> </a:t>
            </a:r>
            <a:r>
              <a:rPr lang="en-US" sz="1600" dirty="0" err="1"/>
              <a:t>itu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mana</a:t>
            </a:r>
            <a:r>
              <a:rPr lang="en-US" sz="1600" dirty="0"/>
              <a:t>, </a:t>
            </a:r>
            <a:r>
              <a:rPr lang="en-US" sz="1600" dirty="0" err="1"/>
              <a:t>kangkung</a:t>
            </a:r>
            <a:r>
              <a:rPr lang="en-US" sz="1600" dirty="0"/>
              <a:t> </a:t>
            </a:r>
            <a:r>
              <a:rPr lang="en-US" sz="1600" dirty="0" err="1"/>
              <a:t>dari</a:t>
            </a:r>
            <a:r>
              <a:rPr lang="en-US" sz="1600" dirty="0"/>
              <a:t> </a:t>
            </a:r>
            <a:r>
              <a:rPr lang="en-US" sz="1600" dirty="0" err="1"/>
              <a:t>mana</a:t>
            </a:r>
            <a:r>
              <a:rPr lang="en-US" sz="1600" dirty="0"/>
              <a:t>, </a:t>
            </a:r>
            <a:r>
              <a:rPr lang="en-US" sz="1600" dirty="0" err="1"/>
              <a:t>dsb</a:t>
            </a:r>
            <a:r>
              <a:rPr lang="en-US" sz="1600" dirty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152" y="4909810"/>
            <a:ext cx="10715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Haryani</a:t>
            </a:r>
            <a:r>
              <a:rPr lang="en-US" dirty="0" smtClean="0"/>
              <a:t>. 1995. “</a:t>
            </a:r>
            <a:r>
              <a:rPr lang="en-US" dirty="0" err="1" smtClean="0"/>
              <a:t>Perlukah</a:t>
            </a:r>
            <a:r>
              <a:rPr lang="en-US" dirty="0" smtClean="0"/>
              <a:t> </a:t>
            </a:r>
            <a:r>
              <a:rPr lang="en-US" dirty="0" err="1" smtClean="0"/>
              <a:t>Adiboga</a:t>
            </a:r>
            <a:r>
              <a:rPr lang="en-US" dirty="0" smtClean="0"/>
              <a:t> Indonesia?”, </a:t>
            </a:r>
            <a:r>
              <a:rPr lang="en-US" i="1" dirty="0" err="1" smtClean="0"/>
              <a:t>Selera</a:t>
            </a:r>
            <a:r>
              <a:rPr lang="en-US" i="1" dirty="0" smtClean="0"/>
              <a:t> </a:t>
            </a:r>
            <a:r>
              <a:rPr lang="en-US" dirty="0" smtClean="0"/>
              <a:t>No. 9 </a:t>
            </a:r>
            <a:r>
              <a:rPr lang="en-US" dirty="0" err="1" smtClean="0"/>
              <a:t>th.</a:t>
            </a:r>
            <a:r>
              <a:rPr lang="en-US" dirty="0" smtClean="0"/>
              <a:t> XIV, </a:t>
            </a:r>
            <a:r>
              <a:rPr lang="en-US" dirty="0" err="1" smtClean="0"/>
              <a:t>Desember</a:t>
            </a:r>
            <a:r>
              <a:rPr lang="en-US" dirty="0" smtClean="0"/>
              <a:t>, </a:t>
            </a:r>
            <a:r>
              <a:rPr lang="en-US" dirty="0" err="1" smtClean="0"/>
              <a:t>hlm</a:t>
            </a:r>
            <a:r>
              <a:rPr lang="en-US" dirty="0" smtClean="0"/>
              <a:t>. 32 – 36, 60 – 61.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14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91" y="2899662"/>
            <a:ext cx="8596668" cy="1320800"/>
          </a:xfrm>
        </p:spPr>
        <p:txBody>
          <a:bodyPr/>
          <a:lstStyle/>
          <a:p>
            <a:pPr algn="ctr"/>
            <a:r>
              <a:rPr lang="en-US" i="1" dirty="0" err="1"/>
              <a:t>Bagaimana</a:t>
            </a:r>
            <a:r>
              <a:rPr lang="en-US" i="1" dirty="0"/>
              <a:t> </a:t>
            </a:r>
            <a:r>
              <a:rPr lang="en-US" i="1" dirty="0" err="1"/>
              <a:t>menanggapi</a:t>
            </a:r>
            <a:r>
              <a:rPr lang="en-US" i="1" dirty="0"/>
              <a:t> </a:t>
            </a:r>
            <a:r>
              <a:rPr lang="en-US" i="1" dirty="0" err="1" smtClean="0"/>
              <a:t>mereka</a:t>
            </a:r>
            <a:r>
              <a:rPr lang="en-US" i="1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01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8776155" cy="1320800"/>
          </a:xfrm>
        </p:spPr>
        <p:txBody>
          <a:bodyPr>
            <a:normAutofit/>
          </a:bodyPr>
          <a:lstStyle/>
          <a:p>
            <a:r>
              <a:rPr lang="en-US" sz="3200" i="1" dirty="0" smtClean="0"/>
              <a:t>Food studies </a:t>
            </a:r>
            <a:r>
              <a:rPr lang="en-US" sz="3200" dirty="0" err="1" smtClean="0"/>
              <a:t>sebagai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/>
              <a:t>pendekatan</a:t>
            </a:r>
            <a:r>
              <a:rPr lang="en-US" sz="3200" dirty="0" smtClean="0"/>
              <a:t> </a:t>
            </a:r>
            <a:r>
              <a:rPr lang="en-US" sz="3200" dirty="0" err="1" smtClean="0"/>
              <a:t>kuliner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1930400"/>
            <a:ext cx="9071578" cy="3880773"/>
          </a:xfrm>
        </p:spPr>
        <p:txBody>
          <a:bodyPr>
            <a:noAutofit/>
          </a:bodyPr>
          <a:lstStyle/>
          <a:p>
            <a:r>
              <a:rPr lang="en-US" sz="2400" i="1" dirty="0" smtClean="0"/>
              <a:t>Food studies</a:t>
            </a:r>
            <a:r>
              <a:rPr lang="en-US" sz="2400" dirty="0" smtClean="0"/>
              <a:t>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sebuah</a:t>
            </a:r>
            <a:r>
              <a:rPr lang="en-US" sz="2400" dirty="0" smtClean="0"/>
              <a:t> </a:t>
            </a:r>
            <a:r>
              <a:rPr lang="en-US" sz="2400" dirty="0" err="1"/>
              <a:t>kajian</a:t>
            </a:r>
            <a:r>
              <a:rPr lang="en-US" sz="2400" dirty="0"/>
              <a:t> </a:t>
            </a:r>
            <a:r>
              <a:rPr lang="en-US" sz="2400" dirty="0" err="1"/>
              <a:t>interdisipliner</a:t>
            </a:r>
            <a:r>
              <a:rPr lang="en-US" sz="2400" dirty="0"/>
              <a:t> </a:t>
            </a:r>
            <a:r>
              <a:rPr lang="en-US" sz="2400" dirty="0" err="1"/>
              <a:t>antara</a:t>
            </a:r>
            <a:r>
              <a:rPr lang="en-US" sz="2400" dirty="0"/>
              <a:t> </a:t>
            </a:r>
            <a:r>
              <a:rPr lang="en-US" sz="2400" dirty="0" err="1"/>
              <a:t>dunia</a:t>
            </a:r>
            <a:r>
              <a:rPr lang="en-US" sz="2400" dirty="0"/>
              <a:t> </a:t>
            </a:r>
            <a:r>
              <a:rPr lang="en-US" sz="2400" dirty="0" err="1"/>
              <a:t>akademik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populer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kajian</a:t>
            </a:r>
            <a:r>
              <a:rPr lang="en-US" sz="2400" dirty="0" smtClean="0"/>
              <a:t> </a:t>
            </a:r>
            <a:r>
              <a:rPr lang="en-US" sz="2400" dirty="0" err="1" smtClean="0"/>
              <a:t>pengujian</a:t>
            </a:r>
            <a:r>
              <a:rPr lang="en-US" sz="2400" dirty="0" smtClean="0"/>
              <a:t> </a:t>
            </a:r>
            <a:r>
              <a:rPr lang="en-US" sz="2400" dirty="0" err="1" smtClean="0"/>
              <a:t>kritis</a:t>
            </a:r>
            <a:r>
              <a:rPr lang="en-US" sz="2400" dirty="0" smtClean="0"/>
              <a:t> </a:t>
            </a:r>
            <a:r>
              <a:rPr lang="en-US" sz="2400" dirty="0" err="1" smtClean="0"/>
              <a:t>terhadap</a:t>
            </a:r>
            <a:r>
              <a:rPr lang="en-US" sz="2400" dirty="0" smtClean="0"/>
              <a:t> </a:t>
            </a:r>
            <a:r>
              <a:rPr lang="en-US" sz="2400" dirty="0" err="1" smtClean="0"/>
              <a:t>persoalan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konteksnya</a:t>
            </a:r>
            <a:r>
              <a:rPr lang="en-US" sz="2400" dirty="0" smtClean="0"/>
              <a:t> </a:t>
            </a:r>
            <a:r>
              <a:rPr lang="en-US" sz="2400" dirty="0" err="1" smtClean="0"/>
              <a:t>mencakup</a:t>
            </a:r>
            <a:r>
              <a:rPr lang="en-US" sz="2400" dirty="0" smtClean="0"/>
              <a:t> </a:t>
            </a:r>
            <a:r>
              <a:rPr lang="en-US" sz="2400" dirty="0" err="1" smtClean="0"/>
              <a:t>sains</a:t>
            </a:r>
            <a:r>
              <a:rPr lang="en-US" sz="2400" dirty="0" smtClean="0"/>
              <a:t>, </a:t>
            </a:r>
            <a:r>
              <a:rPr lang="en-US" sz="2400" dirty="0" err="1" smtClean="0"/>
              <a:t>sejarah</a:t>
            </a:r>
            <a:r>
              <a:rPr lang="en-US" sz="2400" dirty="0" smtClean="0"/>
              <a:t>, </a:t>
            </a:r>
            <a:r>
              <a:rPr lang="en-US" sz="2400" dirty="0" err="1" smtClean="0"/>
              <a:t>budaya</a:t>
            </a:r>
            <a:r>
              <a:rPr lang="en-US" sz="2400" dirty="0" smtClean="0"/>
              <a:t>, </a:t>
            </a:r>
            <a:r>
              <a:rPr lang="en-US" sz="2400" dirty="0" err="1" smtClean="0"/>
              <a:t>sosial</a:t>
            </a:r>
            <a:r>
              <a:rPr lang="en-US" sz="2400" dirty="0" smtClean="0"/>
              <a:t>, </a:t>
            </a:r>
            <a:r>
              <a:rPr lang="en-US" sz="2400" dirty="0" err="1" smtClean="0"/>
              <a:t>seni</a:t>
            </a:r>
            <a:r>
              <a:rPr lang="en-US" sz="2400" dirty="0" smtClean="0"/>
              <a:t>, </a:t>
            </a:r>
            <a:r>
              <a:rPr lang="en-US" sz="2400" dirty="0" err="1" smtClean="0"/>
              <a:t>gastronomi</a:t>
            </a:r>
            <a:r>
              <a:rPr lang="en-US" sz="2400" dirty="0" smtClean="0"/>
              <a:t> </a:t>
            </a:r>
            <a:r>
              <a:rPr lang="en-US" sz="2400" dirty="0" err="1" smtClean="0"/>
              <a:t>dll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Kajian</a:t>
            </a:r>
            <a:r>
              <a:rPr lang="en-US" sz="2400" dirty="0" smtClean="0"/>
              <a:t> </a:t>
            </a:r>
            <a:r>
              <a:rPr lang="en-US" sz="2400" dirty="0" err="1" smtClean="0"/>
              <a:t>ini</a:t>
            </a:r>
            <a:r>
              <a:rPr lang="en-US" sz="2400" dirty="0" smtClean="0"/>
              <a:t> </a:t>
            </a:r>
            <a:r>
              <a:rPr lang="en-US" sz="2400" dirty="0" err="1" smtClean="0"/>
              <a:t>secara</a:t>
            </a:r>
            <a:r>
              <a:rPr lang="en-US" sz="2400" dirty="0" smtClean="0"/>
              <a:t> </a:t>
            </a:r>
            <a:r>
              <a:rPr lang="en-US" sz="2400" dirty="0" err="1" smtClean="0"/>
              <a:t>keilmuan</a:t>
            </a:r>
            <a:r>
              <a:rPr lang="en-US" sz="2400" dirty="0" smtClean="0"/>
              <a:t>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kekhususan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memiliki</a:t>
            </a:r>
            <a:r>
              <a:rPr lang="en-US" sz="2400" dirty="0" smtClean="0"/>
              <a:t> </a:t>
            </a:r>
            <a:r>
              <a:rPr lang="en-US" sz="2400" dirty="0" err="1" smtClean="0"/>
              <a:t>hubungan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disiplin</a:t>
            </a:r>
            <a:r>
              <a:rPr lang="en-US" sz="2400" dirty="0" smtClean="0"/>
              <a:t> lain,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pertanian</a:t>
            </a:r>
            <a:r>
              <a:rPr lang="en-US" sz="2400" dirty="0" smtClean="0"/>
              <a:t>, </a:t>
            </a:r>
            <a:r>
              <a:rPr lang="en-US" sz="2400" dirty="0" err="1" smtClean="0"/>
              <a:t>gizi</a:t>
            </a:r>
            <a:r>
              <a:rPr lang="en-US" sz="2400" dirty="0" smtClean="0"/>
              <a:t>, </a:t>
            </a:r>
            <a:r>
              <a:rPr lang="en-US" sz="2400" dirty="0" err="1" smtClean="0"/>
              <a:t>seni</a:t>
            </a:r>
            <a:r>
              <a:rPr lang="en-US" sz="2400" dirty="0" smtClean="0"/>
              <a:t> </a:t>
            </a:r>
            <a:r>
              <a:rPr lang="en-US" sz="2400" dirty="0" err="1" smtClean="0"/>
              <a:t>kuliner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gastronomi</a:t>
            </a:r>
            <a:r>
              <a:rPr lang="en-US" sz="2400" dirty="0" smtClean="0"/>
              <a:t>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menjelaskan</a:t>
            </a:r>
            <a:r>
              <a:rPr lang="en-US" sz="2400" dirty="0" smtClean="0"/>
              <a:t> </a:t>
            </a:r>
            <a:r>
              <a:rPr lang="en-US" sz="2400" dirty="0" err="1" smtClean="0"/>
              <a:t>aspek-aspek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produksi</a:t>
            </a:r>
            <a:r>
              <a:rPr lang="en-US" sz="2400" dirty="0" smtClean="0"/>
              <a:t>, </a:t>
            </a:r>
            <a:r>
              <a:rPr lang="en-US" sz="2400" dirty="0" err="1" smtClean="0"/>
              <a:t>distribusi</a:t>
            </a:r>
            <a:r>
              <a:rPr lang="en-US" sz="2400" dirty="0" smtClean="0"/>
              <a:t>, </a:t>
            </a:r>
            <a:r>
              <a:rPr lang="en-US" sz="2400" dirty="0" err="1" smtClean="0"/>
              <a:t>konsumsi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estetika</a:t>
            </a:r>
            <a:r>
              <a:rPr lang="en-US" sz="2400" dirty="0" smtClean="0"/>
              <a:t> </a:t>
            </a:r>
            <a:r>
              <a:rPr lang="en-US" sz="2400" dirty="0" err="1" smtClean="0"/>
              <a:t>makanan</a:t>
            </a:r>
            <a:r>
              <a:rPr lang="en-US" sz="2400" dirty="0" smtClean="0"/>
              <a:t>.  </a:t>
            </a:r>
          </a:p>
          <a:p>
            <a:r>
              <a:rPr lang="en-US" sz="2400" dirty="0" smtClean="0"/>
              <a:t>Di </a:t>
            </a:r>
            <a:r>
              <a:rPr lang="en-US" sz="2400" dirty="0" err="1" smtClean="0"/>
              <a:t>dalamnya</a:t>
            </a:r>
            <a:r>
              <a:rPr lang="en-US" sz="2400" dirty="0" smtClean="0"/>
              <a:t> </a:t>
            </a:r>
            <a:r>
              <a:rPr lang="en-US" sz="2400" dirty="0" err="1" smtClean="0"/>
              <a:t>melibatkan</a:t>
            </a:r>
            <a:r>
              <a:rPr lang="en-US" sz="2400" dirty="0" smtClean="0"/>
              <a:t> para </a:t>
            </a:r>
            <a:r>
              <a:rPr lang="en-US" sz="2400" dirty="0" err="1" smtClean="0"/>
              <a:t>ahli</a:t>
            </a:r>
            <a:r>
              <a:rPr lang="en-US" sz="2400" dirty="0" smtClean="0"/>
              <a:t> di </a:t>
            </a:r>
            <a:r>
              <a:rPr lang="en-US" sz="2400" dirty="0" err="1" smtClean="0"/>
              <a:t>bidang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sains</a:t>
            </a:r>
            <a:r>
              <a:rPr lang="en-US" sz="2400" dirty="0" smtClean="0"/>
              <a:t>, </a:t>
            </a:r>
            <a:r>
              <a:rPr lang="en-US" sz="2400" dirty="0" err="1" smtClean="0"/>
              <a:t>filsafat</a:t>
            </a:r>
            <a:r>
              <a:rPr lang="en-US" sz="2400" dirty="0" smtClean="0"/>
              <a:t>, </a:t>
            </a:r>
            <a:r>
              <a:rPr lang="en-US" sz="2400" dirty="0" err="1" smtClean="0"/>
              <a:t>sejarah</a:t>
            </a:r>
            <a:r>
              <a:rPr lang="en-US" sz="2400" dirty="0" smtClean="0"/>
              <a:t>, </a:t>
            </a:r>
            <a:r>
              <a:rPr lang="en-US" sz="2400" dirty="0" err="1" smtClean="0"/>
              <a:t>antropologi</a:t>
            </a:r>
            <a:r>
              <a:rPr lang="en-US" sz="2400" dirty="0" smtClean="0"/>
              <a:t>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sosiologi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739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 Studies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asosiasinya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4860581" cy="3880773"/>
          </a:xfrm>
        </p:spPr>
        <p:txBody>
          <a:bodyPr/>
          <a:lstStyle/>
          <a:p>
            <a:pPr algn="just"/>
            <a:r>
              <a:rPr lang="en-US" dirty="0"/>
              <a:t>Association for the Study of Food and Society (ASFS) </a:t>
            </a:r>
            <a:r>
              <a:rPr lang="en-US" dirty="0" smtClean="0"/>
              <a:t>yang </a:t>
            </a:r>
            <a:r>
              <a:rPr lang="en-US" dirty="0" err="1" smtClean="0"/>
              <a:t>didirikan</a:t>
            </a:r>
            <a:r>
              <a:rPr lang="en-US" dirty="0" smtClean="0"/>
              <a:t> di </a:t>
            </a:r>
            <a:r>
              <a:rPr lang="en-US" dirty="0" err="1" smtClean="0"/>
              <a:t>Amerika</a:t>
            </a:r>
            <a:r>
              <a:rPr lang="en-US" dirty="0" smtClean="0"/>
              <a:t> </a:t>
            </a:r>
            <a:r>
              <a:rPr lang="en-US" dirty="0" err="1" smtClean="0"/>
              <a:t>Serikat</a:t>
            </a:r>
            <a:r>
              <a:rPr lang="en-US" dirty="0" smtClean="0"/>
              <a:t> </a:t>
            </a:r>
            <a:r>
              <a:rPr lang="en-US" dirty="0" err="1" smtClean="0"/>
              <a:t>pada</a:t>
            </a:r>
            <a:r>
              <a:rPr lang="en-US" dirty="0" smtClean="0"/>
              <a:t> 1985 </a:t>
            </a:r>
            <a:r>
              <a:rPr lang="en-US" dirty="0" err="1" smtClean="0"/>
              <a:t>gencar</a:t>
            </a:r>
            <a:r>
              <a:rPr lang="en-US" dirty="0" smtClean="0"/>
              <a:t> </a:t>
            </a:r>
            <a:r>
              <a:rPr lang="en-US" dirty="0" err="1"/>
              <a:t>mempromosikan</a:t>
            </a:r>
            <a:r>
              <a:rPr lang="en-US" dirty="0"/>
              <a:t> </a:t>
            </a:r>
            <a:r>
              <a:rPr lang="en-US" dirty="0" err="1"/>
              <a:t>studi</a:t>
            </a:r>
            <a:r>
              <a:rPr lang="en-US" dirty="0"/>
              <a:t> </a:t>
            </a:r>
            <a:r>
              <a:rPr lang="en-US" dirty="0" err="1"/>
              <a:t>interdisipliner</a:t>
            </a:r>
            <a:r>
              <a:rPr lang="en-US" dirty="0"/>
              <a:t> </a:t>
            </a:r>
            <a:r>
              <a:rPr lang="en-US" dirty="0" err="1"/>
              <a:t>makanan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rutin</a:t>
            </a:r>
            <a:r>
              <a:rPr lang="en-US" dirty="0"/>
              <a:t> </a:t>
            </a:r>
            <a:r>
              <a:rPr lang="en-US" dirty="0" err="1"/>
              <a:t>mengadakan</a:t>
            </a:r>
            <a:r>
              <a:rPr lang="en-US" dirty="0"/>
              <a:t> </a:t>
            </a:r>
            <a:r>
              <a:rPr lang="en-US" dirty="0" err="1"/>
              <a:t>pertemuan</a:t>
            </a:r>
            <a:r>
              <a:rPr lang="en-US" dirty="0"/>
              <a:t> </a:t>
            </a:r>
            <a:r>
              <a:rPr lang="en-US" dirty="0" err="1"/>
              <a:t>tahunan</a:t>
            </a:r>
            <a:r>
              <a:rPr lang="en-US" dirty="0"/>
              <a:t> </a:t>
            </a:r>
            <a:r>
              <a:rPr lang="en-US" dirty="0" err="1"/>
              <a:t>disertai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publikasi</a:t>
            </a:r>
            <a:r>
              <a:rPr lang="en-US" dirty="0"/>
              <a:t> </a:t>
            </a:r>
            <a:r>
              <a:rPr lang="en-US" dirty="0" err="1"/>
              <a:t>jurnalnya</a:t>
            </a:r>
            <a:r>
              <a:rPr lang="en-US" dirty="0"/>
              <a:t> </a:t>
            </a:r>
            <a:r>
              <a:rPr lang="en-US" i="1" dirty="0"/>
              <a:t>Food, Culture &amp; Society.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168" y="4000500"/>
            <a:ext cx="28575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129" y="1803043"/>
            <a:ext cx="3525301" cy="50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2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25" y="609600"/>
            <a:ext cx="9228406" cy="1320800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Beberapa</a:t>
            </a:r>
            <a:r>
              <a:rPr lang="en-US" sz="3200" dirty="0" smtClean="0"/>
              <a:t> </a:t>
            </a:r>
            <a:r>
              <a:rPr lang="en-US" sz="3200" dirty="0" err="1" smtClean="0"/>
              <a:t>pertanyaan</a:t>
            </a:r>
            <a:r>
              <a:rPr lang="en-US" sz="3200" dirty="0" smtClean="0"/>
              <a:t> </a:t>
            </a:r>
            <a:r>
              <a:rPr lang="en-US" sz="3200" dirty="0" err="1" smtClean="0"/>
              <a:t>dasar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i="1" dirty="0" smtClean="0"/>
              <a:t>food studies?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Apa</a:t>
            </a:r>
            <a:r>
              <a:rPr lang="en-US" dirty="0" smtClean="0"/>
              <a:t> </a:t>
            </a:r>
            <a:r>
              <a:rPr lang="en-US" dirty="0" err="1" smtClean="0"/>
              <a:t>dampak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dampak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en-US" dirty="0" err="1" smtClean="0"/>
              <a:t>etika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penanda</a:t>
            </a:r>
            <a:r>
              <a:rPr lang="en-US" dirty="0" smtClean="0"/>
              <a:t> </a:t>
            </a:r>
            <a:r>
              <a:rPr lang="en-US" dirty="0" err="1" smtClean="0"/>
              <a:t>identitas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apa-apa</a:t>
            </a:r>
            <a:r>
              <a:rPr lang="en-US" dirty="0" smtClean="0"/>
              <a:t> yang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makan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mengapa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diolah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disiapkan</a:t>
            </a:r>
            <a:r>
              <a:rPr lang="en-US" dirty="0" smtClean="0"/>
              <a:t>?</a:t>
            </a:r>
          </a:p>
          <a:p>
            <a:r>
              <a:rPr lang="en-US" dirty="0" smtClean="0"/>
              <a:t>Di </a:t>
            </a:r>
            <a:r>
              <a:rPr lang="en-US" dirty="0" err="1" smtClean="0"/>
              <a:t>mana</a:t>
            </a:r>
            <a:r>
              <a:rPr lang="en-US" dirty="0" smtClean="0"/>
              <a:t> </a:t>
            </a:r>
            <a:r>
              <a:rPr lang="en-US" dirty="0" err="1" smtClean="0"/>
              <a:t>batasan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warisan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yang </a:t>
            </a:r>
            <a:r>
              <a:rPr lang="en-US" dirty="0" err="1" smtClean="0"/>
              <a:t>otentik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yang </a:t>
            </a:r>
            <a:r>
              <a:rPr lang="en-US" dirty="0" err="1" smtClean="0"/>
              <a:t>ditemu-ciptakan</a:t>
            </a:r>
            <a:r>
              <a:rPr lang="en-US" dirty="0" smtClean="0"/>
              <a:t>? </a:t>
            </a:r>
          </a:p>
          <a:p>
            <a:r>
              <a:rPr lang="en-US" dirty="0" err="1" smtClean="0"/>
              <a:t>Bagaimana</a:t>
            </a:r>
            <a:r>
              <a:rPr lang="en-US" dirty="0" smtClean="0"/>
              <a:t> </a:t>
            </a:r>
            <a:r>
              <a:rPr lang="en-US" dirty="0" err="1" smtClean="0"/>
              <a:t>persoalan</a:t>
            </a:r>
            <a:r>
              <a:rPr lang="en-US" dirty="0" smtClean="0"/>
              <a:t> </a:t>
            </a:r>
            <a:r>
              <a:rPr lang="en-US" dirty="0" err="1" smtClean="0"/>
              <a:t>terkait</a:t>
            </a:r>
            <a:r>
              <a:rPr lang="en-US" dirty="0" smtClean="0"/>
              <a:t> </a:t>
            </a:r>
            <a:r>
              <a:rPr lang="en-US" dirty="0" err="1" smtClean="0"/>
              <a:t>makanan</a:t>
            </a:r>
            <a:r>
              <a:rPr lang="en-US" dirty="0" smtClean="0"/>
              <a:t>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diintegrasikan</a:t>
            </a:r>
            <a:r>
              <a:rPr lang="en-US" dirty="0" smtClean="0"/>
              <a:t>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ruang</a:t>
            </a:r>
            <a:r>
              <a:rPr lang="en-US" dirty="0" smtClean="0"/>
              <a:t> </a:t>
            </a:r>
            <a:r>
              <a:rPr lang="en-US" dirty="0" err="1" smtClean="0"/>
              <a:t>kelas</a:t>
            </a:r>
            <a:r>
              <a:rPr lang="en-US" dirty="0" smtClean="0"/>
              <a:t>/</a:t>
            </a:r>
            <a:r>
              <a:rPr lang="en-US" dirty="0" err="1" smtClean="0"/>
              <a:t>kurikulum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7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Jepang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" y="1930399"/>
            <a:ext cx="4756285" cy="38135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67" y="1930399"/>
            <a:ext cx="4694887" cy="381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1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 smtClean="0"/>
              <a:t>Foodscape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9071577" cy="3880773"/>
          </a:xfrm>
        </p:spPr>
        <p:txBody>
          <a:bodyPr>
            <a:normAutofit/>
          </a:bodyPr>
          <a:lstStyle/>
          <a:p>
            <a:r>
              <a:rPr lang="en-US" sz="2400" i="1" dirty="0" err="1" smtClean="0"/>
              <a:t>Foodscape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rumusan</a:t>
            </a:r>
            <a:r>
              <a:rPr lang="en-US" sz="2400" dirty="0" smtClean="0"/>
              <a:t> </a:t>
            </a:r>
            <a:r>
              <a:rPr lang="en-US" sz="2400" dirty="0" err="1" smtClean="0"/>
              <a:t>konseptual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i="1" dirty="0"/>
              <a:t>food </a:t>
            </a:r>
            <a:r>
              <a:rPr lang="en-US" sz="2400" i="1" dirty="0" smtClean="0"/>
              <a:t>studies </a:t>
            </a:r>
            <a:r>
              <a:rPr lang="en-US" sz="2400" dirty="0" smtClean="0"/>
              <a:t>yang </a:t>
            </a:r>
            <a:r>
              <a:rPr lang="en-US" sz="2400" dirty="0" err="1" smtClean="0"/>
              <a:t>mulai</a:t>
            </a:r>
            <a:r>
              <a:rPr lang="en-US" sz="2400" dirty="0" smtClean="0"/>
              <a:t> </a:t>
            </a:r>
            <a:r>
              <a:rPr lang="en-US" sz="2400" dirty="0" err="1" smtClean="0"/>
              <a:t>dipopulerkan</a:t>
            </a:r>
            <a:r>
              <a:rPr lang="en-US" sz="2400" dirty="0" smtClean="0"/>
              <a:t> </a:t>
            </a:r>
            <a:r>
              <a:rPr lang="en-US" sz="2400" dirty="0" err="1" smtClean="0"/>
              <a:t>penggunaannnya</a:t>
            </a:r>
            <a:r>
              <a:rPr lang="en-US" sz="2400" dirty="0" smtClean="0"/>
              <a:t> </a:t>
            </a:r>
            <a:r>
              <a:rPr lang="en-US" sz="2400" dirty="0" err="1" smtClean="0"/>
              <a:t>oleh</a:t>
            </a:r>
            <a:r>
              <a:rPr lang="en-US" sz="2400" dirty="0" smtClean="0"/>
              <a:t> para </a:t>
            </a:r>
            <a:r>
              <a:rPr lang="en-US" sz="2400" dirty="0" err="1" smtClean="0"/>
              <a:t>pemikir</a:t>
            </a:r>
            <a:r>
              <a:rPr lang="en-US" sz="2400" dirty="0" smtClean="0"/>
              <a:t> </a:t>
            </a:r>
            <a:r>
              <a:rPr lang="en-US" sz="2400" i="1" dirty="0" smtClean="0"/>
              <a:t>food studies </a:t>
            </a:r>
            <a:r>
              <a:rPr lang="en-US" sz="2400" dirty="0" err="1" smtClean="0"/>
              <a:t>pada</a:t>
            </a:r>
            <a:r>
              <a:rPr lang="en-US" sz="2400" dirty="0" smtClean="0"/>
              <a:t> 1990-an. </a:t>
            </a:r>
            <a:r>
              <a:rPr lang="en-US" sz="2400" dirty="0" err="1" smtClean="0"/>
              <a:t>Melalui</a:t>
            </a:r>
            <a:r>
              <a:rPr lang="en-US" sz="2400" dirty="0" smtClean="0"/>
              <a:t> </a:t>
            </a:r>
            <a:r>
              <a:rPr lang="en-US" sz="2400" i="1" dirty="0" err="1" smtClean="0"/>
              <a:t>foodscape</a:t>
            </a:r>
            <a:r>
              <a:rPr lang="en-US" sz="2400" i="1" dirty="0" smtClean="0"/>
              <a:t>, </a:t>
            </a:r>
            <a:r>
              <a:rPr lang="en-US" sz="2400" dirty="0" err="1" smtClean="0"/>
              <a:t>dibangun</a:t>
            </a:r>
            <a:r>
              <a:rPr lang="en-US" sz="2400" dirty="0" smtClean="0"/>
              <a:t> </a:t>
            </a:r>
            <a:r>
              <a:rPr lang="en-US" sz="2400" dirty="0" err="1" smtClean="0"/>
              <a:t>hubungan</a:t>
            </a:r>
            <a:r>
              <a:rPr lang="en-US" sz="2400" dirty="0" smtClean="0"/>
              <a:t> </a:t>
            </a:r>
            <a:r>
              <a:rPr lang="en-US" sz="2400" dirty="0" err="1" smtClean="0"/>
              <a:t>peruangan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spatialization</a:t>
            </a:r>
            <a:r>
              <a:rPr lang="en-US" sz="2400" dirty="0" smtClean="0"/>
              <a:t>) </a:t>
            </a:r>
            <a:r>
              <a:rPr lang="en-US" sz="2400" dirty="0" err="1" smtClean="0"/>
              <a:t>budaya</a:t>
            </a:r>
            <a:r>
              <a:rPr lang="en-US" sz="2400" dirty="0" smtClean="0"/>
              <a:t> </a:t>
            </a:r>
            <a:r>
              <a:rPr lang="en-US" sz="2400" dirty="0" err="1" smtClean="0"/>
              <a:t>makan</a:t>
            </a:r>
            <a:r>
              <a:rPr lang="en-US" sz="2400" dirty="0" smtClean="0"/>
              <a:t> </a:t>
            </a:r>
            <a:r>
              <a:rPr lang="en-US" sz="2400" dirty="0" err="1" smtClean="0"/>
              <a:t>manusia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wilayah</a:t>
            </a:r>
            <a:r>
              <a:rPr lang="en-US" sz="2400" dirty="0" smtClean="0"/>
              <a:t> di </a:t>
            </a:r>
            <a:r>
              <a:rPr lang="en-US" sz="2400" dirty="0" err="1" smtClean="0"/>
              <a:t>mana</a:t>
            </a:r>
            <a:r>
              <a:rPr lang="en-US" sz="2400" dirty="0" smtClean="0"/>
              <a:t> </a:t>
            </a:r>
            <a:r>
              <a:rPr lang="en-US" sz="2400" dirty="0" err="1" smtClean="0"/>
              <a:t>mereka</a:t>
            </a:r>
            <a:r>
              <a:rPr lang="en-US" sz="2400" dirty="0" smtClean="0"/>
              <a:t> </a:t>
            </a:r>
            <a:r>
              <a:rPr lang="en-US" sz="2400" dirty="0" err="1" smtClean="0"/>
              <a:t>hidup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908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"/>
          <p:cNvSpPr>
            <a:spLocks noChangeArrowheads="1"/>
          </p:cNvSpPr>
          <p:nvPr/>
        </p:nvSpPr>
        <p:spPr bwMode="auto">
          <a:xfrm>
            <a:off x="2362201" y="2103438"/>
            <a:ext cx="1219200" cy="10969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Oval 3"/>
          <p:cNvSpPr>
            <a:spLocks noChangeArrowheads="1"/>
          </p:cNvSpPr>
          <p:nvPr/>
        </p:nvSpPr>
        <p:spPr bwMode="auto">
          <a:xfrm>
            <a:off x="3429000" y="4114800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2362200" y="3657600"/>
            <a:ext cx="990600" cy="990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Oval 5"/>
          <p:cNvSpPr>
            <a:spLocks noChangeArrowheads="1"/>
          </p:cNvSpPr>
          <p:nvPr/>
        </p:nvSpPr>
        <p:spPr bwMode="auto">
          <a:xfrm rot="5493864">
            <a:off x="5524500" y="1714500"/>
            <a:ext cx="13716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auto">
          <a:xfrm rot="-12844148">
            <a:off x="5486400" y="1676400"/>
            <a:ext cx="13716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Oval 7"/>
          <p:cNvSpPr>
            <a:spLocks noChangeArrowheads="1"/>
          </p:cNvSpPr>
          <p:nvPr/>
        </p:nvSpPr>
        <p:spPr bwMode="auto">
          <a:xfrm rot="1811019">
            <a:off x="5562600" y="1676400"/>
            <a:ext cx="13716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8"/>
          <p:cNvSpPr>
            <a:spLocks noGrp="1" noChangeArrowheads="1"/>
          </p:cNvSpPr>
          <p:nvPr>
            <p:ph type="title"/>
          </p:nvPr>
        </p:nvSpPr>
        <p:spPr>
          <a:xfrm>
            <a:off x="21348" y="45646"/>
            <a:ext cx="9328714" cy="914400"/>
          </a:xfrm>
        </p:spPr>
        <p:txBody>
          <a:bodyPr>
            <a:normAutofit fontScale="90000"/>
          </a:bodyPr>
          <a:lstStyle/>
          <a:p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Unsur-unsur</a:t>
            </a:r>
            <a:r>
              <a:rPr lang="en-US" altLang="zh-TW" sz="4000" dirty="0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 yang </a:t>
            </a:r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membentuk</a:t>
            </a:r>
            <a:r>
              <a:rPr lang="en-US" altLang="zh-TW" sz="4000" dirty="0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 </a:t>
            </a:r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identitas</a:t>
            </a:r>
            <a:r>
              <a:rPr lang="en-US" altLang="zh-TW" sz="4000" dirty="0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 </a:t>
            </a:r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kuliner</a:t>
            </a:r>
            <a:endParaRPr lang="en-US" altLang="zh-TW" sz="4000" dirty="0">
              <a:solidFill>
                <a:schemeClr val="tx1"/>
              </a:solidFill>
              <a:latin typeface="Californian FB" panose="0207040306080B030204" pitchFamily="18" charset="0"/>
              <a:ea typeface="新細明體" panose="02020500000000000000" pitchFamily="18" charset="-120"/>
            </a:endParaRPr>
          </a:p>
        </p:txBody>
      </p:sp>
      <p:sp>
        <p:nvSpPr>
          <p:cNvPr id="46089" name="Oval 9"/>
          <p:cNvSpPr>
            <a:spLocks noChangeArrowheads="1"/>
          </p:cNvSpPr>
          <p:nvPr/>
        </p:nvSpPr>
        <p:spPr bwMode="auto">
          <a:xfrm>
            <a:off x="6553200" y="12192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Text Box 10"/>
          <p:cNvSpPr txBox="1">
            <a:spLocks noChangeArrowheads="1"/>
          </p:cNvSpPr>
          <p:nvPr/>
        </p:nvSpPr>
        <p:spPr bwMode="auto">
          <a:xfrm>
            <a:off x="6705600" y="1752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Sejarah</a:t>
            </a:r>
            <a:endParaRPr lang="en-US" altLang="zh-TW" sz="24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091" name="Oval 11"/>
          <p:cNvSpPr>
            <a:spLocks noChangeArrowheads="1"/>
          </p:cNvSpPr>
          <p:nvPr/>
        </p:nvSpPr>
        <p:spPr bwMode="auto">
          <a:xfrm>
            <a:off x="4419600" y="12192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Oval 12"/>
          <p:cNvSpPr>
            <a:spLocks noChangeArrowheads="1"/>
          </p:cNvSpPr>
          <p:nvPr/>
        </p:nvSpPr>
        <p:spPr bwMode="auto">
          <a:xfrm>
            <a:off x="7696200" y="29718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Oval 13"/>
          <p:cNvSpPr>
            <a:spLocks noChangeArrowheads="1"/>
          </p:cNvSpPr>
          <p:nvPr/>
        </p:nvSpPr>
        <p:spPr bwMode="auto">
          <a:xfrm>
            <a:off x="6553200" y="45720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Oval 14"/>
          <p:cNvSpPr>
            <a:spLocks noChangeArrowheads="1"/>
          </p:cNvSpPr>
          <p:nvPr/>
        </p:nvSpPr>
        <p:spPr bwMode="auto">
          <a:xfrm>
            <a:off x="4419600" y="45720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Oval 15"/>
          <p:cNvSpPr>
            <a:spLocks noChangeArrowheads="1"/>
          </p:cNvSpPr>
          <p:nvPr/>
        </p:nvSpPr>
        <p:spPr bwMode="auto">
          <a:xfrm>
            <a:off x="3048000" y="2819400"/>
            <a:ext cx="1524000" cy="1524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7772400" y="3355072"/>
            <a:ext cx="1447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0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Keragaman</a:t>
            </a:r>
            <a:r>
              <a:rPr lang="en-US" altLang="zh-TW" sz="20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20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etnik</a:t>
            </a:r>
            <a:endParaRPr lang="en-US" altLang="zh-TW" sz="20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6553200" y="4876801"/>
            <a:ext cx="152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Etiket</a:t>
            </a:r>
            <a:r>
              <a:rPr lang="en-US" altLang="zh-TW" sz="24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24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kuliner</a:t>
            </a:r>
            <a:endParaRPr lang="en-US" altLang="zh-TW" sz="24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098" name="Text Box 18"/>
          <p:cNvSpPr txBox="1">
            <a:spLocks noChangeArrowheads="1"/>
          </p:cNvSpPr>
          <p:nvPr/>
        </p:nvSpPr>
        <p:spPr bwMode="auto">
          <a:xfrm>
            <a:off x="4343400" y="1752600"/>
            <a:ext cx="1676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Geografi</a:t>
            </a:r>
            <a:r>
              <a:rPr lang="en-US" altLang="zh-TW" sz="24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	</a:t>
            </a:r>
            <a:endParaRPr lang="en-US" altLang="zh-TW" sz="24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099" name="Text Box 19"/>
          <p:cNvSpPr txBox="1">
            <a:spLocks noChangeArrowheads="1"/>
          </p:cNvSpPr>
          <p:nvPr/>
        </p:nvSpPr>
        <p:spPr bwMode="auto">
          <a:xfrm>
            <a:off x="4349246" y="4954368"/>
            <a:ext cx="1676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Citarasa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yang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dipertahankan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100" name="Text Box 20"/>
          <p:cNvSpPr txBox="1">
            <a:spLocks noChangeArrowheads="1"/>
          </p:cNvSpPr>
          <p:nvPr/>
        </p:nvSpPr>
        <p:spPr bwMode="auto">
          <a:xfrm>
            <a:off x="3248399" y="3186319"/>
            <a:ext cx="121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TW" sz="24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Resep-resep</a:t>
            </a:r>
            <a:endParaRPr lang="en-US" altLang="zh-TW" sz="24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101" name="Text Box 21"/>
          <p:cNvSpPr txBox="1">
            <a:spLocks noChangeArrowheads="1"/>
          </p:cNvSpPr>
          <p:nvPr/>
        </p:nvSpPr>
        <p:spPr bwMode="auto">
          <a:xfrm>
            <a:off x="3429000" y="4495800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Penyajian</a:t>
            </a:r>
            <a:endParaRPr lang="en-US" altLang="zh-TW" sz="12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102" name="Text Box 22"/>
          <p:cNvSpPr txBox="1">
            <a:spLocks noChangeArrowheads="1"/>
          </p:cNvSpPr>
          <p:nvPr/>
        </p:nvSpPr>
        <p:spPr bwMode="auto">
          <a:xfrm>
            <a:off x="2362200" y="3922067"/>
            <a:ext cx="106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Teknik</a:t>
            </a:r>
            <a:r>
              <a:rPr lang="en-US" altLang="zh-TW" sz="12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memasak</a:t>
            </a:r>
            <a:endParaRPr lang="en-US" altLang="zh-TW" sz="12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103" name="Text Box 23"/>
          <p:cNvSpPr txBox="1">
            <a:spLocks noChangeArrowheads="1"/>
          </p:cNvSpPr>
          <p:nvPr/>
        </p:nvSpPr>
        <p:spPr bwMode="auto">
          <a:xfrm>
            <a:off x="2610002" y="2236420"/>
            <a:ext cx="106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Bahan-bahan</a:t>
            </a:r>
            <a:r>
              <a:rPr lang="en-US" altLang="zh-TW" sz="12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makanan</a:t>
            </a:r>
            <a:r>
              <a:rPr lang="en-US" altLang="zh-TW" sz="1200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sz="1200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dominan</a:t>
            </a:r>
            <a:endParaRPr lang="en-US" altLang="zh-TW" sz="1200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6104" name="Text Box 24"/>
          <p:cNvSpPr txBox="1">
            <a:spLocks noChangeArrowheads="1"/>
          </p:cNvSpPr>
          <p:nvPr/>
        </p:nvSpPr>
        <p:spPr bwMode="auto">
          <a:xfrm>
            <a:off x="712935" y="6317625"/>
            <a:ext cx="849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err="1" smtClean="0">
                <a:latin typeface="Californian FB" panose="0207040306080B030204" pitchFamily="18" charset="0"/>
              </a:rPr>
              <a:t>Sumber</a:t>
            </a:r>
            <a:r>
              <a:rPr lang="en-US" sz="1600" dirty="0" smtClean="0">
                <a:latin typeface="Californian FB" panose="0207040306080B030204" pitchFamily="18" charset="0"/>
              </a:rPr>
              <a:t>: </a:t>
            </a:r>
            <a:r>
              <a:rPr lang="en-US" sz="1600" dirty="0">
                <a:latin typeface="Californian FB" panose="0207040306080B030204" pitchFamily="18" charset="0"/>
              </a:rPr>
              <a:t>R. </a:t>
            </a:r>
            <a:r>
              <a:rPr lang="en-US" sz="1600" dirty="0" err="1">
                <a:latin typeface="Californian FB" panose="0207040306080B030204" pitchFamily="18" charset="0"/>
              </a:rPr>
              <a:t>Danhi</a:t>
            </a:r>
            <a:r>
              <a:rPr lang="en-US" sz="1600" dirty="0">
                <a:latin typeface="Californian FB" panose="0207040306080B030204" pitchFamily="18" charset="0"/>
              </a:rPr>
              <a:t>. “What is Your Country’s Culinary Identity? </a:t>
            </a:r>
            <a:r>
              <a:rPr lang="en-US" sz="1600" i="1" dirty="0" err="1">
                <a:latin typeface="Californian FB" panose="0207040306080B030204" pitchFamily="18" charset="0"/>
              </a:rPr>
              <a:t>Culinology</a:t>
            </a:r>
            <a:r>
              <a:rPr lang="en-US" sz="1600" i="1" dirty="0">
                <a:latin typeface="Californian FB" panose="0207040306080B030204" pitchFamily="18" charset="0"/>
              </a:rPr>
              <a:t> Currents</a:t>
            </a:r>
            <a:r>
              <a:rPr lang="en-US" sz="1600" dirty="0">
                <a:latin typeface="Californian FB" panose="0207040306080B030204" pitchFamily="18" charset="0"/>
              </a:rPr>
              <a:t> (Winter 2003): 4-5.</a:t>
            </a:r>
          </a:p>
        </p:txBody>
      </p:sp>
    </p:spTree>
    <p:extLst>
      <p:ext uri="{BB962C8B-B14F-4D97-AF65-F5344CB8AC3E}">
        <p14:creationId xmlns:p14="http://schemas.microsoft.com/office/powerpoint/2010/main" val="1148036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41211" y="184916"/>
            <a:ext cx="8964612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Identitas</a:t>
            </a:r>
            <a:r>
              <a:rPr lang="en-US" altLang="zh-TW" sz="4000" dirty="0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 </a:t>
            </a:r>
            <a:r>
              <a:rPr lang="en-US" altLang="zh-TW" sz="4000" dirty="0" err="1" smtClean="0">
                <a:solidFill>
                  <a:schemeClr val="tx1"/>
                </a:solidFill>
                <a:latin typeface="Californian FB" panose="0207040306080B030204" pitchFamily="18" charset="0"/>
                <a:ea typeface="新細明體" panose="02020500000000000000" pitchFamily="18" charset="-120"/>
              </a:rPr>
              <a:t>Kuliner</a:t>
            </a:r>
            <a:endParaRPr lang="en-US" altLang="zh-TW" sz="4000" dirty="0">
              <a:solidFill>
                <a:schemeClr val="tx1"/>
              </a:solidFill>
              <a:ea typeface="新細明體" panose="02020500000000000000" pitchFamily="18" charset="-120"/>
            </a:endParaRPr>
          </a:p>
        </p:txBody>
      </p:sp>
      <p:sp>
        <p:nvSpPr>
          <p:cNvPr id="45059" name="Oval 3"/>
          <p:cNvSpPr>
            <a:spLocks noChangeArrowheads="1"/>
          </p:cNvSpPr>
          <p:nvPr/>
        </p:nvSpPr>
        <p:spPr bwMode="auto">
          <a:xfrm>
            <a:off x="641211" y="1385262"/>
            <a:ext cx="3995738" cy="266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5898341" y="1456700"/>
            <a:ext cx="4140200" cy="2592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519042" y="4361983"/>
            <a:ext cx="4103687" cy="2303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AutoShape 6"/>
          <p:cNvSpPr>
            <a:spLocks noChangeArrowheads="1"/>
          </p:cNvSpPr>
          <p:nvPr/>
        </p:nvSpPr>
        <p:spPr bwMode="auto">
          <a:xfrm>
            <a:off x="3683670" y="1438512"/>
            <a:ext cx="1439863" cy="360362"/>
          </a:xfrm>
          <a:prstGeom prst="curvedDownArrow">
            <a:avLst>
              <a:gd name="adj1" fmla="val 79912"/>
              <a:gd name="adj2" fmla="val 159824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AutoShape 7"/>
          <p:cNvSpPr>
            <a:spLocks noChangeArrowheads="1"/>
          </p:cNvSpPr>
          <p:nvPr/>
        </p:nvSpPr>
        <p:spPr bwMode="auto">
          <a:xfrm rot="10277760">
            <a:off x="5724331" y="1381100"/>
            <a:ext cx="1296987" cy="431800"/>
          </a:xfrm>
          <a:prstGeom prst="curvedUpArrow">
            <a:avLst>
              <a:gd name="adj1" fmla="val 60074"/>
              <a:gd name="adj2" fmla="val 120147"/>
              <a:gd name="adj3" fmla="val 3333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AutoShape 8"/>
          <p:cNvSpPr>
            <a:spLocks noChangeArrowheads="1"/>
          </p:cNvSpPr>
          <p:nvPr/>
        </p:nvSpPr>
        <p:spPr bwMode="auto">
          <a:xfrm rot="5400000">
            <a:off x="4331370" y="2712875"/>
            <a:ext cx="2232025" cy="6477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6437297" y="1798874"/>
            <a:ext cx="3062288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TW" b="1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Lingkungan</a:t>
            </a:r>
            <a:endParaRPr lang="en-US" altLang="zh-TW" b="1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Geografi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Iklim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Bahan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makanan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lokal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Kemampuan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beradaptasi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terhadap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produk-produk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makanan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baru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1412681" y="1435268"/>
            <a:ext cx="22860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TW" b="1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Budaya</a:t>
            </a:r>
            <a:endParaRPr lang="en-US" altLang="zh-TW" b="1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Sejarah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Keragaman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etnik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i="1" dirty="0">
                <a:latin typeface="Tahoma" panose="020B0604030504040204" pitchFamily="34" charset="0"/>
                <a:ea typeface="新細明體" panose="02020500000000000000" pitchFamily="18" charset="-120"/>
              </a:rPr>
              <a:t>Trial &amp; Error</a:t>
            </a: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Inovasi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Kemampuan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Tradisi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Kepercayaan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Nilai-nilai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  <p:sp>
        <p:nvSpPr>
          <p:cNvPr id="45067" name="Rectangle 11"/>
          <p:cNvSpPr>
            <a:spLocks noChangeArrowheads="1"/>
          </p:cNvSpPr>
          <p:nvPr/>
        </p:nvSpPr>
        <p:spPr bwMode="auto">
          <a:xfrm>
            <a:off x="3396441" y="4353821"/>
            <a:ext cx="457200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altLang="zh-TW" b="1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Identitas</a:t>
            </a:r>
            <a:r>
              <a:rPr lang="en-US" altLang="zh-TW" b="1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b="1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Kuliner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Profil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citarasa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Etiket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Resep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i="1" dirty="0">
                <a:latin typeface="Tahoma" panose="020B0604030504040204" pitchFamily="34" charset="0"/>
                <a:ea typeface="新細明體" panose="02020500000000000000" pitchFamily="18" charset="-120"/>
              </a:rPr>
              <a:t>Fusion</a:t>
            </a:r>
            <a:r>
              <a:rPr lang="en-US" altLang="zh-TW" dirty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bahan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makanan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/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Teknik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Zona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iklim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  <a:p>
            <a:pPr algn="ctr" eaLnBrk="0" hangingPunct="0"/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Gaya lama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dan</a:t>
            </a:r>
            <a:r>
              <a:rPr lang="en-US" altLang="zh-TW" dirty="0" smtClean="0">
                <a:latin typeface="Tahom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latin typeface="Tahoma" panose="020B0604030504040204" pitchFamily="34" charset="0"/>
                <a:ea typeface="新細明體" panose="02020500000000000000" pitchFamily="18" charset="-120"/>
              </a:rPr>
              <a:t>baru</a:t>
            </a:r>
            <a:endParaRPr lang="en-US" altLang="zh-TW" dirty="0">
              <a:latin typeface="Tahom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4851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28114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err="1" smtClean="0"/>
              <a:t>Memahami</a:t>
            </a:r>
            <a:r>
              <a:rPr lang="en-US" sz="3200" dirty="0" smtClean="0"/>
              <a:t> </a:t>
            </a:r>
            <a:r>
              <a:rPr lang="en-US" sz="3200" dirty="0" err="1" smtClean="0"/>
              <a:t>perkembangan</a:t>
            </a:r>
            <a:r>
              <a:rPr lang="en-US" sz="3200" dirty="0" smtClean="0"/>
              <a:t> </a:t>
            </a:r>
            <a:r>
              <a:rPr lang="en-US" sz="3200" dirty="0" err="1" smtClean="0"/>
              <a:t>kuliner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pola</a:t>
            </a:r>
            <a:r>
              <a:rPr lang="en-US" sz="3200" dirty="0" smtClean="0"/>
              <a:t> </a:t>
            </a:r>
            <a:r>
              <a:rPr lang="en-US" sz="3200" dirty="0" err="1" smtClean="0"/>
              <a:t>berikut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endParaRPr lang="en-US" sz="32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832008"/>
              </p:ext>
            </p:extLst>
          </p:nvPr>
        </p:nvGraphicFramePr>
        <p:xfrm>
          <a:off x="2016932" y="1603610"/>
          <a:ext cx="6984776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010791"/>
              </p:ext>
            </p:extLst>
          </p:nvPr>
        </p:nvGraphicFramePr>
        <p:xfrm>
          <a:off x="2103969" y="3272714"/>
          <a:ext cx="7020272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ctangle 4"/>
          <p:cNvSpPr/>
          <p:nvPr/>
        </p:nvSpPr>
        <p:spPr>
          <a:xfrm>
            <a:off x="474753" y="6211669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Diolah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Ian </a:t>
            </a:r>
            <a:r>
              <a:rPr lang="en-US" dirty="0"/>
              <a:t>Cook </a:t>
            </a:r>
            <a:r>
              <a:rPr lang="en-US" dirty="0" err="1"/>
              <a:t>dan</a:t>
            </a:r>
            <a:r>
              <a:rPr lang="en-US" dirty="0"/>
              <a:t> Philip </a:t>
            </a:r>
            <a:r>
              <a:rPr lang="en-US" dirty="0" err="1"/>
              <a:t>Crang</a:t>
            </a:r>
            <a:r>
              <a:rPr lang="en-US" dirty="0"/>
              <a:t>, “The World on a Plate: Culinary Culture, Displacement and Geographical </a:t>
            </a:r>
            <a:r>
              <a:rPr lang="en-US" dirty="0" err="1"/>
              <a:t>Knowledges</a:t>
            </a:r>
            <a:r>
              <a:rPr lang="en-US" dirty="0"/>
              <a:t>,” </a:t>
            </a:r>
            <a:r>
              <a:rPr lang="en-US" i="1" dirty="0"/>
              <a:t>Journal of Material Culture </a:t>
            </a:r>
            <a:r>
              <a:rPr lang="en-US" dirty="0"/>
              <a:t>1, (1996)</a:t>
            </a:r>
          </a:p>
        </p:txBody>
      </p:sp>
    </p:spTree>
    <p:extLst>
      <p:ext uri="{BB962C8B-B14F-4D97-AF65-F5344CB8AC3E}">
        <p14:creationId xmlns:p14="http://schemas.microsoft.com/office/powerpoint/2010/main" val="411460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 smtClean="0"/>
              <a:t>Terima</a:t>
            </a:r>
            <a:r>
              <a:rPr lang="en-US" dirty="0" smtClean="0"/>
              <a:t> </a:t>
            </a:r>
            <a:r>
              <a:rPr lang="en-US" dirty="0" err="1" smtClean="0"/>
              <a:t>kasih</a:t>
            </a:r>
            <a:endParaRPr lang="en-US" dirty="0" smtClean="0"/>
          </a:p>
        </p:txBody>
      </p:sp>
      <p:pic>
        <p:nvPicPr>
          <p:cNvPr id="4" name="Picture 2" descr="C:\Documents and Settings\nilson\Meus documentos\Minhas imagens\Vegetais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" t="3379" r="2254" b="14049"/>
          <a:stretch/>
        </p:blipFill>
        <p:spPr bwMode="auto">
          <a:xfrm>
            <a:off x="0" y="0"/>
            <a:ext cx="12192000" cy="708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75786" y="2717442"/>
            <a:ext cx="3206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Terima</a:t>
            </a:r>
            <a:r>
              <a:rPr lang="en-US" sz="3600" dirty="0" smtClean="0"/>
              <a:t> </a:t>
            </a:r>
            <a:r>
              <a:rPr lang="en-US" sz="3600" dirty="0" err="1"/>
              <a:t>K</a:t>
            </a:r>
            <a:r>
              <a:rPr lang="en-US" sz="3600" dirty="0" err="1" smtClean="0"/>
              <a:t>asih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49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Thailand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3" y="2200857"/>
            <a:ext cx="4512852" cy="35302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757" y="2200857"/>
            <a:ext cx="4585549" cy="35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0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Korea Selatan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" b="6393"/>
          <a:stretch/>
        </p:blipFill>
        <p:spPr>
          <a:xfrm>
            <a:off x="276260" y="1930401"/>
            <a:ext cx="5119988" cy="35008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043" y="1930400"/>
            <a:ext cx="4501599" cy="350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0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7228"/>
          </a:xfrm>
        </p:spPr>
        <p:txBody>
          <a:bodyPr/>
          <a:lstStyle/>
          <a:p>
            <a:r>
              <a:rPr lang="en-US" dirty="0" err="1" smtClean="0"/>
              <a:t>Studi</a:t>
            </a:r>
            <a:r>
              <a:rPr lang="en-US" dirty="0" smtClean="0"/>
              <a:t> </a:t>
            </a:r>
            <a:r>
              <a:rPr lang="en-US" dirty="0" err="1" smtClean="0"/>
              <a:t>kasus</a:t>
            </a:r>
            <a:r>
              <a:rPr lang="en-US" dirty="0" smtClean="0"/>
              <a:t> </a:t>
            </a:r>
            <a:r>
              <a:rPr lang="en-US" dirty="0" err="1" smtClean="0"/>
              <a:t>kuliner</a:t>
            </a:r>
            <a:r>
              <a:rPr lang="en-US" dirty="0" smtClean="0"/>
              <a:t> </a:t>
            </a:r>
            <a:r>
              <a:rPr lang="en-US" dirty="0" err="1" smtClean="0"/>
              <a:t>nasional</a:t>
            </a:r>
            <a:r>
              <a:rPr lang="en-US" dirty="0" smtClean="0"/>
              <a:t> di Asia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7333" y="2075319"/>
            <a:ext cx="90462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Katarzyna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J. </a:t>
            </a:r>
            <a:r>
              <a:rPr lang="en-US" sz="2400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Cwiertka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Modern Japanese Cuisine: Food, Power and National Identity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2006)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Kingkan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Kongin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cuisine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ThaÏe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entre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authenticité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occidentalisation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Penny van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Esterik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Marco Polo to McDonald’s: Thai Cuisine in Transition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(1992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Michael J.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Pettid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Korean Cuisine: an Illustrated History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(2008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Yu-Jen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Chen,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Embodying Nation in Food Consumption; Changing Boundaries of “Taiwanese Cuisine”, 1895 – 2008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(2010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17722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0" y="195271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 err="1"/>
              <a:t>Berapa</a:t>
            </a:r>
            <a:r>
              <a:rPr lang="en-GB" sz="4000" dirty="0"/>
              <a:t> </a:t>
            </a:r>
            <a:r>
              <a:rPr lang="en-GB" sz="4000" dirty="0" err="1"/>
              <a:t>banyak</a:t>
            </a:r>
            <a:r>
              <a:rPr lang="en-GB" sz="4000" dirty="0"/>
              <a:t> </a:t>
            </a:r>
            <a:r>
              <a:rPr lang="en-GB" sz="4000" dirty="0" err="1" smtClean="0"/>
              <a:t>jumlah</a:t>
            </a:r>
            <a:r>
              <a:rPr lang="en-GB" sz="4000" dirty="0" smtClean="0"/>
              <a:t> </a:t>
            </a:r>
            <a:r>
              <a:rPr lang="en-GB" sz="4000" dirty="0" err="1" smtClean="0"/>
              <a:t>bahan</a:t>
            </a:r>
            <a:r>
              <a:rPr lang="en-GB" sz="4000" dirty="0" smtClean="0"/>
              <a:t> </a:t>
            </a:r>
            <a:r>
              <a:rPr lang="en-GB" sz="4000" dirty="0" err="1" smtClean="0"/>
              <a:t>makanan</a:t>
            </a:r>
            <a:r>
              <a:rPr lang="en-GB" sz="4000" dirty="0" smtClean="0"/>
              <a:t> </a:t>
            </a:r>
            <a:br>
              <a:rPr lang="en-GB" sz="4000" dirty="0" smtClean="0"/>
            </a:br>
            <a:r>
              <a:rPr lang="en-GB" sz="4000" dirty="0" smtClean="0"/>
              <a:t>&amp; </a:t>
            </a:r>
            <a:r>
              <a:rPr lang="en-GB" sz="4000" dirty="0" err="1" smtClean="0"/>
              <a:t>kuliner</a:t>
            </a:r>
            <a:r>
              <a:rPr lang="en-GB" sz="4000" dirty="0" smtClean="0"/>
              <a:t> di Indonesia</a:t>
            </a:r>
            <a:r>
              <a:rPr lang="en-GB" sz="4000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4" y="1338271"/>
            <a:ext cx="9143999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4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GB" dirty="0" err="1"/>
              <a:t>Taksiran</a:t>
            </a:r>
            <a:r>
              <a:rPr lang="en-GB" dirty="0"/>
              <a:t> </a:t>
            </a:r>
            <a:r>
              <a:rPr lang="en-GB" dirty="0" err="1"/>
              <a:t>jumlah</a:t>
            </a:r>
            <a:r>
              <a:rPr lang="en-GB" dirty="0"/>
              <a:t> </a:t>
            </a:r>
            <a:r>
              <a:rPr lang="en-GB" dirty="0" err="1"/>
              <a:t>bahan</a:t>
            </a:r>
            <a:r>
              <a:rPr lang="en-GB" dirty="0"/>
              <a:t> </a:t>
            </a:r>
            <a:r>
              <a:rPr lang="en-GB" dirty="0" err="1"/>
              <a:t>makanan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2279576" y="1556793"/>
          <a:ext cx="7272808" cy="388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36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2902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Jenis</a:t>
                      </a:r>
                      <a:r>
                        <a:rPr lang="en-GB" baseline="0" dirty="0" smtClean="0"/>
                        <a:t> 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Jumlah</a:t>
                      </a:r>
                      <a:r>
                        <a:rPr lang="en-GB" dirty="0" smtClean="0"/>
                        <a:t> (</a:t>
                      </a:r>
                      <a:r>
                        <a:rPr lang="en-GB" dirty="0" err="1" smtClean="0"/>
                        <a:t>spesies</a:t>
                      </a:r>
                      <a:r>
                        <a:rPr lang="en-GB" dirty="0" smtClean="0"/>
                        <a:t>/</a:t>
                      </a:r>
                      <a:r>
                        <a:rPr lang="en-GB" dirty="0" err="1" smtClean="0"/>
                        <a:t>macam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229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Serealia</a:t>
                      </a:r>
                      <a:r>
                        <a:rPr lang="en-GB" dirty="0" smtClean="0"/>
                        <a:t>, </a:t>
                      </a:r>
                      <a:r>
                        <a:rPr lang="en-GB" dirty="0" err="1" smtClean="0"/>
                        <a:t>ubi</a:t>
                      </a:r>
                      <a:r>
                        <a:rPr lang="en-GB" dirty="0" smtClean="0"/>
                        <a:t>, &amp; </a:t>
                      </a:r>
                      <a:r>
                        <a:rPr lang="en-GB" dirty="0" err="1" smtClean="0"/>
                        <a:t>umbi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38.000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229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Ikan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229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Buah-buahan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229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Sayuran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250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229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Kacang-kacangan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100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4"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Bumbu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75574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Belum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termasuk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varietas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tanaman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dan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hewan</a:t>
                      </a:r>
                      <a:r>
                        <a:rPr lang="en-GB" dirty="0" smtClean="0"/>
                        <a:t>, </a:t>
                      </a:r>
                      <a:r>
                        <a:rPr lang="en-GB" dirty="0" err="1" smtClean="0"/>
                        <a:t>baik</a:t>
                      </a:r>
                      <a:r>
                        <a:rPr lang="en-GB" baseline="0" dirty="0" smtClean="0"/>
                        <a:t> yang </a:t>
                      </a:r>
                      <a:r>
                        <a:rPr lang="en-GB" baseline="0" dirty="0" err="1" smtClean="0"/>
                        <a:t>tergolong</a:t>
                      </a:r>
                      <a:r>
                        <a:rPr lang="en-GB" baseline="0" dirty="0" smtClean="0"/>
                        <a:t> </a:t>
                      </a:r>
                    </a:p>
                    <a:p>
                      <a:pPr algn="ctr"/>
                      <a:r>
                        <a:rPr lang="en-GB" baseline="0" dirty="0" smtClean="0"/>
                        <a:t>liar </a:t>
                      </a:r>
                      <a:r>
                        <a:rPr lang="en-GB" baseline="0" dirty="0" err="1" smtClean="0"/>
                        <a:t>maupun</a:t>
                      </a:r>
                      <a:r>
                        <a:rPr lang="en-GB" baseline="0" dirty="0" smtClean="0"/>
                        <a:t> yang </a:t>
                      </a:r>
                      <a:r>
                        <a:rPr lang="en-GB" baseline="0" dirty="0" err="1" smtClean="0"/>
                        <a:t>dibudidayakan</a:t>
                      </a:r>
                      <a:r>
                        <a:rPr lang="en-GB" baseline="0" dirty="0" smtClean="0"/>
                        <a:t>, </a:t>
                      </a:r>
                      <a:r>
                        <a:rPr lang="en-GB" baseline="0" dirty="0" err="1" smtClean="0"/>
                        <a:t>dapat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dimanfaatkan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sebagai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bahan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makanan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oleh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masyarakat</a:t>
                      </a:r>
                      <a:r>
                        <a:rPr lang="en-GB" baseline="0" dirty="0" smtClean="0"/>
                        <a:t> Indonesia</a:t>
                      </a:r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35560" y="5634434"/>
            <a:ext cx="804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err="1"/>
              <a:t>Eko</a:t>
            </a:r>
            <a:r>
              <a:rPr lang="en-GB" dirty="0"/>
              <a:t> B. </a:t>
            </a:r>
            <a:r>
              <a:rPr lang="en-GB" dirty="0" err="1"/>
              <a:t>Walujo</a:t>
            </a:r>
            <a:r>
              <a:rPr lang="en-GB" dirty="0"/>
              <a:t>, </a:t>
            </a:r>
            <a:r>
              <a:rPr lang="en-GB" i="1" dirty="0"/>
              <a:t>Indonesian Biodiversity Strategy and Action Plan.</a:t>
            </a:r>
            <a:r>
              <a:rPr lang="en-GB" dirty="0"/>
              <a:t>(2003)</a:t>
            </a:r>
          </a:p>
          <a:p>
            <a:pPr marL="285750" indent="-285750">
              <a:buFontTx/>
              <a:buChar char="-"/>
            </a:pPr>
            <a:r>
              <a:rPr lang="en-GB" dirty="0"/>
              <a:t>Kantor </a:t>
            </a:r>
            <a:r>
              <a:rPr lang="en-GB" dirty="0" err="1"/>
              <a:t>Menteri</a:t>
            </a:r>
            <a:r>
              <a:rPr lang="en-GB" dirty="0"/>
              <a:t> Negara </a:t>
            </a:r>
            <a:r>
              <a:rPr lang="en-GB" dirty="0" err="1"/>
              <a:t>Lingkungan</a:t>
            </a:r>
            <a:r>
              <a:rPr lang="en-GB" dirty="0"/>
              <a:t> </a:t>
            </a:r>
            <a:r>
              <a:rPr lang="en-GB" dirty="0" err="1"/>
              <a:t>Hidup</a:t>
            </a:r>
            <a:r>
              <a:rPr lang="en-GB" dirty="0"/>
              <a:t>, </a:t>
            </a:r>
            <a:r>
              <a:rPr lang="en-GB" i="1" dirty="0"/>
              <a:t>Status </a:t>
            </a:r>
            <a:r>
              <a:rPr lang="en-GB" i="1" dirty="0" err="1"/>
              <a:t>Lingkungan</a:t>
            </a:r>
            <a:r>
              <a:rPr lang="en-GB" i="1" dirty="0"/>
              <a:t> </a:t>
            </a:r>
            <a:r>
              <a:rPr lang="en-GB" i="1" dirty="0" err="1"/>
              <a:t>Hidup</a:t>
            </a:r>
            <a:r>
              <a:rPr lang="en-GB" i="1" dirty="0"/>
              <a:t> Indonesia </a:t>
            </a:r>
            <a:r>
              <a:rPr lang="en-GB" dirty="0"/>
              <a:t>(2007) &amp; </a:t>
            </a:r>
            <a:r>
              <a:rPr lang="en-GB" i="1" dirty="0" err="1"/>
              <a:t>Keanekaragaman</a:t>
            </a:r>
            <a:r>
              <a:rPr lang="en-GB" i="1" dirty="0"/>
              <a:t> </a:t>
            </a:r>
            <a:r>
              <a:rPr lang="en-GB" i="1" dirty="0" err="1"/>
              <a:t>Hayati</a:t>
            </a:r>
            <a:r>
              <a:rPr lang="en-GB" i="1" dirty="0"/>
              <a:t> </a:t>
            </a:r>
            <a:r>
              <a:rPr lang="en-GB" dirty="0"/>
              <a:t>(2015)</a:t>
            </a:r>
            <a:r>
              <a:rPr lang="en-GB" i="1" dirty="0"/>
              <a:t>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7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92" y="274638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GB" dirty="0" err="1" smtClean="0"/>
              <a:t>Jumlah</a:t>
            </a:r>
            <a:r>
              <a:rPr lang="en-GB" dirty="0" smtClean="0"/>
              <a:t> </a:t>
            </a:r>
            <a:r>
              <a:rPr lang="en-GB" dirty="0" err="1"/>
              <a:t>k</a:t>
            </a:r>
            <a:r>
              <a:rPr lang="en-GB" dirty="0" err="1" smtClean="0"/>
              <a:t>uliner</a:t>
            </a:r>
            <a:r>
              <a:rPr lang="en-GB" dirty="0" smtClean="0"/>
              <a:t> di Indonesia </a:t>
            </a:r>
            <a:r>
              <a:rPr lang="en-GB" dirty="0" err="1" smtClean="0"/>
              <a:t>menurut</a:t>
            </a:r>
            <a:r>
              <a:rPr lang="en-GB" dirty="0" smtClean="0"/>
              <a:t>: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8878752"/>
              </p:ext>
            </p:extLst>
          </p:nvPr>
        </p:nvGraphicFramePr>
        <p:xfrm>
          <a:off x="416417" y="1134706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7" y="1417638"/>
            <a:ext cx="936104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1451</TotalTime>
  <Words>1093</Words>
  <Application>Microsoft Office PowerPoint</Application>
  <PresentationFormat>Widescreen</PresentationFormat>
  <Paragraphs>160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Californian FB</vt:lpstr>
      <vt:lpstr>新細明體</vt:lpstr>
      <vt:lpstr>Tahoma</vt:lpstr>
      <vt:lpstr>Trebuchet MS</vt:lpstr>
      <vt:lpstr>Wingdings 3</vt:lpstr>
      <vt:lpstr>Facet</vt:lpstr>
      <vt:lpstr>PowerPoint Presentation</vt:lpstr>
      <vt:lpstr> Wajah perkembangan  industri kuliner Asia saat ini </vt:lpstr>
      <vt:lpstr>Jepang</vt:lpstr>
      <vt:lpstr>Thailand</vt:lpstr>
      <vt:lpstr>Korea Selatan</vt:lpstr>
      <vt:lpstr>Studi kasus kuliner nasional di Asia</vt:lpstr>
      <vt:lpstr>Berapa banyak jumlah bahan makanan  &amp; kuliner di Indonesia?</vt:lpstr>
      <vt:lpstr>Taksiran jumlah bahan makanan</vt:lpstr>
      <vt:lpstr>Jumlah kuliner di Indonesia menurut:</vt:lpstr>
      <vt:lpstr>    Kuliner Indonesia dalam Literatur </vt:lpstr>
      <vt:lpstr>Literatur kuliner di Indonesia masa kolonial</vt:lpstr>
      <vt:lpstr>Literatur kuliner Indonesia  masa 1960an – 1970an</vt:lpstr>
      <vt:lpstr>Literatur kuliner Indonesia masa 1980 – 2000an</vt:lpstr>
      <vt:lpstr>Literatur kuliner Indonesia masa sekarang</vt:lpstr>
      <vt:lpstr>Kuliner Indonesia: Alam, Sejarah, Budaya &amp; Manusia</vt:lpstr>
      <vt:lpstr>Lapisan sejarah kuliner Indonesia </vt:lpstr>
      <vt:lpstr>Makanan sebagai warisan sejarah</vt:lpstr>
      <vt:lpstr>Relief sawah di Trowulan</vt:lpstr>
      <vt:lpstr>Dangdang untuk mengukus nasi di Candi Mendut (abad 10 M)</vt:lpstr>
      <vt:lpstr>Relief nasi tumpeng di Candi Borobudur</vt:lpstr>
      <vt:lpstr>Makanan dan minuman  banyak didokumentasikan dalam Naskah Jawa  Serat Centhini (12 jilid) yang disusun tahun 1814 - 1823</vt:lpstr>
      <vt:lpstr>Komposisi budaya &amp; pengaruhnya  dalam kuliner Indonesia</vt:lpstr>
      <vt:lpstr>Apa kata mereka tentang  kuliner Indonesia?</vt:lpstr>
      <vt:lpstr>PowerPoint Presentation</vt:lpstr>
      <vt:lpstr>…</vt:lpstr>
      <vt:lpstr>Bagaimana menanggapi mereka?</vt:lpstr>
      <vt:lpstr>Food studies sebagai suatu pendekatan kuliner</vt:lpstr>
      <vt:lpstr>Food Studies dan asosiasinya </vt:lpstr>
      <vt:lpstr>Beberapa pertanyaan dasar dalam food studies?</vt:lpstr>
      <vt:lpstr>Foodscape</vt:lpstr>
      <vt:lpstr>Unsur-unsur yang membentuk identitas kuliner</vt:lpstr>
      <vt:lpstr>Identitas Kuliner</vt:lpstr>
      <vt:lpstr>Memahami perkembangan kuliner dari pola berikut: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Lina</dc:creator>
  <cp:lastModifiedBy>user</cp:lastModifiedBy>
  <cp:revision>51</cp:revision>
  <dcterms:created xsi:type="dcterms:W3CDTF">2017-11-03T12:23:44Z</dcterms:created>
  <dcterms:modified xsi:type="dcterms:W3CDTF">2018-02-13T02:48:22Z</dcterms:modified>
</cp:coreProperties>
</file>