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  <p:sldMasterId id="2147483650" r:id="rId2"/>
    <p:sldMasterId id="2147483726" r:id="rId3"/>
  </p:sldMasterIdLst>
  <p:notesMasterIdLst>
    <p:notesMasterId r:id="rId24"/>
  </p:notesMasterIdLst>
  <p:handoutMasterIdLst>
    <p:handoutMasterId r:id="rId25"/>
  </p:handoutMasterIdLst>
  <p:sldIdLst>
    <p:sldId id="405" r:id="rId4"/>
    <p:sldId id="425" r:id="rId5"/>
    <p:sldId id="432" r:id="rId6"/>
    <p:sldId id="427" r:id="rId7"/>
    <p:sldId id="418" r:id="rId8"/>
    <p:sldId id="442" r:id="rId9"/>
    <p:sldId id="447" r:id="rId10"/>
    <p:sldId id="449" r:id="rId11"/>
    <p:sldId id="453" r:id="rId12"/>
    <p:sldId id="456" r:id="rId13"/>
    <p:sldId id="457" r:id="rId14"/>
    <p:sldId id="458" r:id="rId15"/>
    <p:sldId id="459" r:id="rId16"/>
    <p:sldId id="460" r:id="rId17"/>
    <p:sldId id="461" r:id="rId18"/>
    <p:sldId id="462" r:id="rId19"/>
    <p:sldId id="463" r:id="rId20"/>
    <p:sldId id="464" r:id="rId21"/>
    <p:sldId id="369" r:id="rId22"/>
    <p:sldId id="423" r:id="rId23"/>
  </p:sldIdLst>
  <p:sldSz cx="18286413" cy="10287000"/>
  <p:notesSz cx="6858000" cy="9144000"/>
  <p:defaultTextStyle>
    <a:defPPr>
      <a:defRPr lang="en-US"/>
    </a:defPPr>
    <a:lvl1pPr marL="0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4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0B0C0"/>
    <a:srgbClr val="BEF4FA"/>
    <a:srgbClr val="FFFFFF"/>
    <a:srgbClr val="3EA3F8"/>
    <a:srgbClr val="0F0634"/>
    <a:srgbClr val="06105A"/>
    <a:srgbClr val="000C68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13" autoAdjust="0"/>
    <p:restoredTop sz="90657" autoAdjust="0"/>
  </p:normalViewPr>
  <p:slideViewPr>
    <p:cSldViewPr showGuides="1">
      <p:cViewPr>
        <p:scale>
          <a:sx n="40" d="100"/>
          <a:sy n="40" d="100"/>
        </p:scale>
        <p:origin x="-1110" y="-156"/>
      </p:cViewPr>
      <p:guideLst>
        <p:guide orient="horz" pos="2134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33536-0B1C-4113-81A9-88933E6B5E35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39D4A-42BD-4661-A34B-169B9D494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24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AB2DA-10AE-4BD6-BFC1-534DE09D66C3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1ECDC-7530-4EA9-86FD-4E56342A4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9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772276" y="3748345"/>
            <a:ext cx="5850650" cy="5850650"/>
          </a:xfrm>
          <a:prstGeom prst="ellipse">
            <a:avLst/>
          </a:prstGeo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2707556" y="4783525"/>
            <a:ext cx="2070165" cy="207016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8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07291" y="6808685"/>
            <a:ext cx="5580620" cy="1189757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 sz="40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709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 animBg="1">
        <p:tmplLst>
          <p:tmpl>
            <p:tnLst>
              <p:par>
                <p:cTn presetID="14" presetClass="entr" presetSubtype="1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4" presetClass="entr" presetSubtype="1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8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0" y="0"/>
            <a:ext cx="18286413" cy="1028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図プレースホルダー 17"/>
          <p:cNvSpPr>
            <a:spLocks noGrp="1"/>
          </p:cNvSpPr>
          <p:nvPr>
            <p:ph type="pic" sz="quarter" idx="11" hasCustomPrompt="1"/>
          </p:nvPr>
        </p:nvSpPr>
        <p:spPr>
          <a:xfrm>
            <a:off x="9356370" y="5829299"/>
            <a:ext cx="8930042" cy="3285766"/>
          </a:xfrm>
          <a:custGeom>
            <a:avLst/>
            <a:gdLst/>
            <a:ahLst/>
            <a:cxnLst/>
            <a:rect l="l" t="t" r="r" b="b"/>
            <a:pathLst>
              <a:path w="8930042" h="3285766">
                <a:moveTo>
                  <a:pt x="1032594" y="0"/>
                </a:moveTo>
                <a:lnTo>
                  <a:pt x="8930042" y="0"/>
                </a:lnTo>
                <a:lnTo>
                  <a:pt x="8930042" y="3278042"/>
                </a:lnTo>
                <a:lnTo>
                  <a:pt x="1035115" y="3278042"/>
                </a:lnTo>
                <a:lnTo>
                  <a:pt x="1035115" y="3285766"/>
                </a:lnTo>
                <a:lnTo>
                  <a:pt x="1032681" y="3278042"/>
                </a:lnTo>
                <a:lnTo>
                  <a:pt x="1032594" y="3278042"/>
                </a:lnTo>
                <a:lnTo>
                  <a:pt x="1032594" y="3277764"/>
                </a:lnTo>
                <a:lnTo>
                  <a:pt x="0" y="401"/>
                </a:lnTo>
                <a:lnTo>
                  <a:pt x="1032594" y="401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 Add an image</a:t>
            </a:r>
            <a:endParaRPr kumimoji="1" lang="ja-JP" altLang="en-US" dirty="0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0" y="0"/>
            <a:ext cx="10763386" cy="10284621"/>
            <a:chOff x="0" y="0"/>
            <a:chExt cx="10763386" cy="10284621"/>
          </a:xfrm>
        </p:grpSpPr>
        <p:sp>
          <p:nvSpPr>
            <p:cNvPr id="6" name="直角三角形 5"/>
            <p:cNvSpPr/>
            <p:nvPr userDrawn="1"/>
          </p:nvSpPr>
          <p:spPr>
            <a:xfrm>
              <a:off x="7523026" y="0"/>
              <a:ext cx="3240360" cy="10284621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正方形/長方形 7"/>
            <p:cNvSpPr/>
            <p:nvPr userDrawn="1"/>
          </p:nvSpPr>
          <p:spPr>
            <a:xfrm>
              <a:off x="0" y="0"/>
              <a:ext cx="7523026" cy="102780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図プレースホルダー 13"/>
          <p:cNvSpPr>
            <a:spLocks noGrp="1"/>
          </p:cNvSpPr>
          <p:nvPr>
            <p:ph type="pic" sz="quarter" idx="10" hasCustomPrompt="1"/>
          </p:nvPr>
        </p:nvSpPr>
        <p:spPr>
          <a:xfrm>
            <a:off x="2522" y="1183061"/>
            <a:ext cx="8928474" cy="3280389"/>
          </a:xfrm>
          <a:custGeom>
            <a:avLst/>
            <a:gdLst/>
            <a:ahLst/>
            <a:cxnLst/>
            <a:rect l="l" t="t" r="r" b="b"/>
            <a:pathLst>
              <a:path w="8928474" h="3280389">
                <a:moveTo>
                  <a:pt x="7894927" y="0"/>
                </a:moveTo>
                <a:lnTo>
                  <a:pt x="7897361" y="7724"/>
                </a:lnTo>
                <a:lnTo>
                  <a:pt x="7897448" y="7724"/>
                </a:lnTo>
                <a:lnTo>
                  <a:pt x="7897448" y="8002"/>
                </a:lnTo>
                <a:lnTo>
                  <a:pt x="8928474" y="3280389"/>
                </a:lnTo>
                <a:lnTo>
                  <a:pt x="0" y="3280389"/>
                </a:lnTo>
                <a:lnTo>
                  <a:pt x="0" y="7724"/>
                </a:lnTo>
                <a:lnTo>
                  <a:pt x="7894927" y="7724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49961" y="5622044"/>
            <a:ext cx="7922539" cy="1794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37261" y="4599214"/>
            <a:ext cx="7922539" cy="1040615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793961" y="3678944"/>
            <a:ext cx="7922539" cy="1794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781261" y="2656114"/>
            <a:ext cx="7922539" cy="1040615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8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675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線コネクタ 35"/>
          <p:cNvCxnSpPr/>
          <p:nvPr userDrawn="1"/>
        </p:nvCxnSpPr>
        <p:spPr>
          <a:xfrm flipH="1">
            <a:off x="-794" y="4079091"/>
            <a:ext cx="1828641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六角形 13"/>
          <p:cNvSpPr/>
          <p:nvPr userDrawn="1"/>
        </p:nvSpPr>
        <p:spPr>
          <a:xfrm rot="5400000">
            <a:off x="2000980" y="2470016"/>
            <a:ext cx="6406062" cy="5522467"/>
          </a:xfrm>
          <a:prstGeom prst="hexagon">
            <a:avLst>
              <a:gd name="adj" fmla="val 28637"/>
              <a:gd name="vf" fmla="val 1154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涙形 4"/>
          <p:cNvSpPr/>
          <p:nvPr userDrawn="1"/>
        </p:nvSpPr>
        <p:spPr>
          <a:xfrm rot="8100000">
            <a:off x="3826253" y="803286"/>
            <a:ext cx="2713765" cy="2713765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涙形 5"/>
          <p:cNvSpPr/>
          <p:nvPr userDrawn="1"/>
        </p:nvSpPr>
        <p:spPr>
          <a:xfrm rot="4500000">
            <a:off x="1288949" y="2233592"/>
            <a:ext cx="2713765" cy="2713765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涙形 6"/>
          <p:cNvSpPr/>
          <p:nvPr userDrawn="1"/>
        </p:nvSpPr>
        <p:spPr>
          <a:xfrm rot="900000">
            <a:off x="1288949" y="5115944"/>
            <a:ext cx="2713765" cy="2713765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涙形 7"/>
          <p:cNvSpPr/>
          <p:nvPr userDrawn="1"/>
        </p:nvSpPr>
        <p:spPr>
          <a:xfrm rot="18900000">
            <a:off x="3847130" y="6525190"/>
            <a:ext cx="2713765" cy="2713765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涙形 8"/>
          <p:cNvSpPr/>
          <p:nvPr userDrawn="1"/>
        </p:nvSpPr>
        <p:spPr>
          <a:xfrm rot="15300000">
            <a:off x="6384434" y="5094884"/>
            <a:ext cx="2713765" cy="2713765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涙形 9"/>
          <p:cNvSpPr/>
          <p:nvPr userDrawn="1"/>
        </p:nvSpPr>
        <p:spPr>
          <a:xfrm rot="11700000">
            <a:off x="6384434" y="2212531"/>
            <a:ext cx="2713765" cy="2713765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11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3922624" y="1633110"/>
            <a:ext cx="2475275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図プレースホルダー 7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4801900" y="937211"/>
            <a:ext cx="785909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4048571" y="2083160"/>
            <a:ext cx="2241182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6469085" y="3094094"/>
            <a:ext cx="2475275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図プレースホルダー 7"/>
          <p:cNvSpPr>
            <a:spLocks noGrp="1"/>
          </p:cNvSpPr>
          <p:nvPr userDrawn="1">
            <p:ph type="pic" sz="quarter" idx="31" hasCustomPrompt="1"/>
          </p:nvPr>
        </p:nvSpPr>
        <p:spPr>
          <a:xfrm>
            <a:off x="7348361" y="2398195"/>
            <a:ext cx="785909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6595032" y="3544144"/>
            <a:ext cx="2241182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1373600" y="3049089"/>
            <a:ext cx="2475275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図プレースホルダー 7"/>
          <p:cNvSpPr>
            <a:spLocks noGrp="1"/>
          </p:cNvSpPr>
          <p:nvPr userDrawn="1">
            <p:ph type="pic" sz="quarter" idx="34" hasCustomPrompt="1"/>
          </p:nvPr>
        </p:nvSpPr>
        <p:spPr>
          <a:xfrm>
            <a:off x="2252876" y="2353190"/>
            <a:ext cx="785909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1499547" y="3499139"/>
            <a:ext cx="2241182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1373600" y="5927148"/>
            <a:ext cx="2475275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図プレースホルダー 7"/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2252876" y="5231249"/>
            <a:ext cx="785909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1499547" y="6377198"/>
            <a:ext cx="2241182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6469085" y="5908585"/>
            <a:ext cx="2475275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図プレースホルダー 7"/>
          <p:cNvSpPr>
            <a:spLocks noGrp="1"/>
          </p:cNvSpPr>
          <p:nvPr userDrawn="1">
            <p:ph type="pic" sz="quarter" idx="40" hasCustomPrompt="1"/>
          </p:nvPr>
        </p:nvSpPr>
        <p:spPr>
          <a:xfrm>
            <a:off x="7348361" y="5212686"/>
            <a:ext cx="785909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 userDrawn="1">
            <p:ph type="body" sz="quarter" idx="41" hasCustomPrompt="1"/>
          </p:nvPr>
        </p:nvSpPr>
        <p:spPr>
          <a:xfrm>
            <a:off x="6595032" y="6358635"/>
            <a:ext cx="2241182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3922624" y="7324564"/>
            <a:ext cx="2475275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図プレースホルダー 7"/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4801900" y="6583660"/>
            <a:ext cx="785909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4048571" y="7729609"/>
            <a:ext cx="2241182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9548249" y="1217284"/>
            <a:ext cx="7914915" cy="279031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ホームベース 40"/>
          <p:cNvSpPr/>
          <p:nvPr userDrawn="1"/>
        </p:nvSpPr>
        <p:spPr>
          <a:xfrm>
            <a:off x="9615805" y="4406587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11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0095502" y="4779150"/>
            <a:ext cx="7328624" cy="162708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0095502" y="4199721"/>
            <a:ext cx="7328624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ホームベース 43"/>
          <p:cNvSpPr/>
          <p:nvPr userDrawn="1"/>
        </p:nvSpPr>
        <p:spPr>
          <a:xfrm>
            <a:off x="9615805" y="6824750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プレースホルダー 11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10095502" y="7208094"/>
            <a:ext cx="7328624" cy="162708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0095502" y="6617884"/>
            <a:ext cx="7328624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155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250"/>
                            </p:stCondLst>
                            <p:childTnLst>
                              <p:par>
                                <p:cTn id="10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/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animBg="1"/>
      <p:bldP spid="4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6583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テキスト プレースホルダー 7"/>
          <p:cNvSpPr>
            <a:spLocks noGrp="1"/>
          </p:cNvSpPr>
          <p:nvPr>
            <p:ph type="body" sz="quarter" idx="15" hasCustomPrompt="1"/>
          </p:nvPr>
        </p:nvSpPr>
        <p:spPr>
          <a:xfrm>
            <a:off x="412236" y="1208103"/>
            <a:ext cx="6221087" cy="5033903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667031" y="1433128"/>
            <a:ext cx="5733348" cy="31503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テキスト プレースホルダー 7"/>
          <p:cNvSpPr>
            <a:spLocks noGrp="1"/>
          </p:cNvSpPr>
          <p:nvPr>
            <p:ph type="body" sz="quarter" idx="17" hasCustomPrompt="1"/>
          </p:nvPr>
        </p:nvSpPr>
        <p:spPr>
          <a:xfrm>
            <a:off x="11588711" y="1201446"/>
            <a:ext cx="6221087" cy="5033903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8" hasCustomPrompt="1"/>
          </p:nvPr>
        </p:nvSpPr>
        <p:spPr>
          <a:xfrm>
            <a:off x="11843506" y="1426471"/>
            <a:ext cx="5733348" cy="31503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4" hasCustomPrompt="1"/>
          </p:nvPr>
        </p:nvSpPr>
        <p:spPr>
          <a:xfrm>
            <a:off x="5546049" y="958035"/>
            <a:ext cx="7197557" cy="5824031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5814679" y="1201445"/>
            <a:ext cx="6660740" cy="364540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148" y="6619890"/>
            <a:ext cx="12612643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4" name="直線コネクタ 13"/>
          <p:cNvCxnSpPr/>
          <p:nvPr userDrawn="1"/>
        </p:nvCxnSpPr>
        <p:spPr>
          <a:xfrm flipH="1" flipV="1">
            <a:off x="3332956" y="7853145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163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"/>
                            </p:stCondLst>
                            <p:childTnLst>
                              <p:par>
                                <p:cTn id="3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50"/>
                            </p:stCondLst>
                            <p:childTnLst>
                              <p:par>
                                <p:cTn id="3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>
        <p:tmplLst>
          <p:tmpl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animBg="1">
        <p:tmplLst>
          <p:tmpl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  <p:bldP spid="8" grpId="0" animBg="1">
        <p:tmplLst>
          <p:tmpl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13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 and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0" y="0"/>
            <a:ext cx="18286413" cy="51435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27271" y="1228065"/>
            <a:ext cx="16831870" cy="2459238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50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27272" y="3405437"/>
            <a:ext cx="16831870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15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3202547" y="5638555"/>
            <a:ext cx="1530170" cy="153017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627371" y="7838165"/>
            <a:ext cx="4725525" cy="158081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1627371" y="7258735"/>
            <a:ext cx="4725525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8378122" y="5638555"/>
            <a:ext cx="1530170" cy="153017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802946" y="7838165"/>
            <a:ext cx="4725525" cy="158081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802946" y="7258735"/>
            <a:ext cx="4725525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13553697" y="5638555"/>
            <a:ext cx="1530170" cy="153017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1978521" y="7838165"/>
            <a:ext cx="4725525" cy="158081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1978521" y="7258735"/>
            <a:ext cx="4725525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9723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5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1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5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1"/>
            <a:ext cx="18286413" cy="6583661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063290"/>
            <a:ext cx="18286413" cy="765175"/>
          </a:xfrm>
          <a:solidFill>
            <a:schemeClr val="accent1">
              <a:alpha val="69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4828951"/>
            <a:ext cx="18286413" cy="1754709"/>
          </a:xfrm>
          <a:solidFill>
            <a:schemeClr val="tx2">
              <a:alpha val="69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11688" y="823020"/>
            <a:ext cx="3691058" cy="5757015"/>
          </a:xfrm>
          <a:blipFill dpi="0" rotWithShape="1">
            <a:blip r:embed="rId2"/>
            <a:srcRect/>
            <a:stretch>
              <a:fillRect b="-27424"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137761" y="4052646"/>
            <a:ext cx="1242138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5137761" y="4880358"/>
            <a:ext cx="12421380" cy="165829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40" hasCustomPrompt="1"/>
          </p:nvPr>
        </p:nvSpPr>
        <p:spPr>
          <a:xfrm>
            <a:off x="1582417" y="1767765"/>
            <a:ext cx="3149600" cy="481647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148" y="6619890"/>
            <a:ext cx="12612643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5" name="直線コネクタ 24"/>
          <p:cNvCxnSpPr/>
          <p:nvPr userDrawn="1"/>
        </p:nvCxnSpPr>
        <p:spPr>
          <a:xfrm flipH="1" flipV="1">
            <a:off x="3332956" y="7853145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787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2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-14757" y="3291830"/>
            <a:ext cx="18286413" cy="32918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-7192" y="3722610"/>
            <a:ext cx="18286413" cy="2430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32918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0" y="417975"/>
            <a:ext cx="18271655" cy="2430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図プレースホルダー 13"/>
          <p:cNvSpPr>
            <a:spLocks noGrp="1"/>
          </p:cNvSpPr>
          <p:nvPr>
            <p:ph type="pic" sz="quarter" idx="13" hasCustomPrompt="1"/>
          </p:nvPr>
        </p:nvSpPr>
        <p:spPr>
          <a:xfrm>
            <a:off x="9143206" y="329183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1305146" y="0"/>
                </a:lnTo>
                <a:lnTo>
                  <a:pt x="9139924" y="0"/>
                </a:lnTo>
                <a:lnTo>
                  <a:pt x="9139924" y="3291830"/>
                </a:lnTo>
                <a:lnTo>
                  <a:pt x="1305146" y="329183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</p:txBody>
      </p:sp>
      <p:sp>
        <p:nvSpPr>
          <p:cNvPr id="11" name="図プレースホルダー 10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7834778" y="0"/>
                </a:lnTo>
                <a:lnTo>
                  <a:pt x="9139924" y="3291830"/>
                </a:lnTo>
                <a:lnTo>
                  <a:pt x="7834778" y="3291830"/>
                </a:lnTo>
                <a:lnTo>
                  <a:pt x="0" y="3291830"/>
                </a:lnTo>
                <a:close/>
              </a:path>
            </a:pathLst>
          </a:cu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148" y="6619890"/>
            <a:ext cx="12612643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6" name="直線コネクタ 15"/>
          <p:cNvCxnSpPr/>
          <p:nvPr userDrawn="1"/>
        </p:nvCxnSpPr>
        <p:spPr>
          <a:xfrm flipH="1" flipV="1">
            <a:off x="3332956" y="7853145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150226" y="1177425"/>
            <a:ext cx="8498925" cy="144579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150226" y="597995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599276" y="4513430"/>
            <a:ext cx="8498925" cy="13951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599276" y="3934000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979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300"/>
                            </p:stCondLst>
                            <p:childTnLst>
                              <p:par>
                                <p:cTn id="4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800"/>
                            </p:stCondLst>
                            <p:childTnLst>
                              <p:par>
                                <p:cTn id="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14" grpId="0"/>
      <p:bldP spid="11" grpId="0"/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2" presetClass="entr" presetSubtype="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2" presetClass="entr" presetSubtype="2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g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0425055" cy="6583660"/>
          </a:xfrm>
          <a:custGeom>
            <a:avLst/>
            <a:gdLst/>
            <a:ahLst/>
            <a:cxnLst/>
            <a:rect l="l" t="t" r="r" b="b"/>
            <a:pathLst>
              <a:path w="10425055" h="6583660">
                <a:moveTo>
                  <a:pt x="0" y="0"/>
                </a:moveTo>
                <a:lnTo>
                  <a:pt x="7859770" y="0"/>
                </a:lnTo>
                <a:lnTo>
                  <a:pt x="10425055" y="6583660"/>
                </a:lnTo>
                <a:lnTo>
                  <a:pt x="7859770" y="6583660"/>
                </a:lnTo>
                <a:lnTo>
                  <a:pt x="0" y="658366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40" hasCustomPrompt="1"/>
          </p:nvPr>
        </p:nvSpPr>
        <p:spPr>
          <a:xfrm>
            <a:off x="5461000" y="3221875"/>
            <a:ext cx="3951609" cy="788150"/>
          </a:xfrm>
          <a:custGeom>
            <a:avLst/>
            <a:gdLst/>
            <a:ahLst/>
            <a:cxnLst/>
            <a:rect l="l" t="t" r="r" b="b"/>
            <a:pathLst>
              <a:path w="3951609" h="788150">
                <a:moveTo>
                  <a:pt x="0" y="0"/>
                </a:moveTo>
                <a:lnTo>
                  <a:pt x="3644829" y="0"/>
                </a:lnTo>
                <a:lnTo>
                  <a:pt x="3951609" y="788150"/>
                </a:lnTo>
                <a:lnTo>
                  <a:pt x="3644829" y="788150"/>
                </a:lnTo>
                <a:lnTo>
                  <a:pt x="306780" y="788150"/>
                </a:lnTo>
                <a:close/>
              </a:path>
            </a:pathLst>
          </a:custGeom>
          <a:solidFill>
            <a:schemeClr val="accent1">
              <a:alpha val="69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7838062" y="-2"/>
            <a:ext cx="10448350" cy="6583660"/>
          </a:xfrm>
          <a:custGeom>
            <a:avLst/>
            <a:gdLst/>
            <a:ahLst/>
            <a:cxnLst/>
            <a:rect l="l" t="t" r="r" b="b"/>
            <a:pathLst>
              <a:path w="10448350" h="6583660">
                <a:moveTo>
                  <a:pt x="0" y="0"/>
                </a:moveTo>
                <a:lnTo>
                  <a:pt x="2565285" y="0"/>
                </a:lnTo>
                <a:lnTo>
                  <a:pt x="10425054" y="0"/>
                </a:lnTo>
                <a:lnTo>
                  <a:pt x="10425054" y="1"/>
                </a:lnTo>
                <a:lnTo>
                  <a:pt x="10448350" y="1"/>
                </a:lnTo>
                <a:lnTo>
                  <a:pt x="10448350" y="6583660"/>
                </a:lnTo>
                <a:lnTo>
                  <a:pt x="10425054" y="6583660"/>
                </a:lnTo>
                <a:lnTo>
                  <a:pt x="9000998" y="6583660"/>
                </a:lnTo>
                <a:lnTo>
                  <a:pt x="2565285" y="6583660"/>
                </a:lnTo>
                <a:close/>
              </a:path>
            </a:pathLst>
          </a:cu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148" y="6619890"/>
            <a:ext cx="12612643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4" name="直線コネクタ 13"/>
          <p:cNvCxnSpPr/>
          <p:nvPr userDrawn="1"/>
        </p:nvCxnSpPr>
        <p:spPr>
          <a:xfrm flipH="1" flipV="1">
            <a:off x="3332956" y="7853145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5746750" y="3228975"/>
            <a:ext cx="3381375" cy="7715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図プレースホルダー 21"/>
          <p:cNvSpPr>
            <a:spLocks noGrp="1"/>
          </p:cNvSpPr>
          <p:nvPr>
            <p:ph type="pic" sz="quarter" idx="42" hasCustomPrompt="1"/>
          </p:nvPr>
        </p:nvSpPr>
        <p:spPr>
          <a:xfrm>
            <a:off x="8777288" y="2424950"/>
            <a:ext cx="3951609" cy="788150"/>
          </a:xfrm>
          <a:custGeom>
            <a:avLst/>
            <a:gdLst/>
            <a:ahLst/>
            <a:cxnLst/>
            <a:rect l="l" t="t" r="r" b="b"/>
            <a:pathLst>
              <a:path w="3951609" h="788150">
                <a:moveTo>
                  <a:pt x="0" y="0"/>
                </a:moveTo>
                <a:lnTo>
                  <a:pt x="3644829" y="0"/>
                </a:lnTo>
                <a:lnTo>
                  <a:pt x="3951609" y="788150"/>
                </a:lnTo>
                <a:lnTo>
                  <a:pt x="3644829" y="788150"/>
                </a:lnTo>
                <a:lnTo>
                  <a:pt x="306780" y="788150"/>
                </a:lnTo>
                <a:close/>
              </a:path>
            </a:pathLst>
          </a:custGeom>
          <a:solidFill>
            <a:schemeClr val="accent1">
              <a:alpha val="69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9063038" y="2432050"/>
            <a:ext cx="3381375" cy="7715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519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50"/>
                            </p:stCondLst>
                            <p:childTnLst>
                              <p:par>
                                <p:cTn id="3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50"/>
                            </p:stCondLst>
                            <p:childTnLst>
                              <p:par>
                                <p:cTn id="3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  <p:bldP spid="12" grpId="0"/>
      <p:bldP spid="13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954" y="1016929"/>
            <a:ext cx="13127627" cy="6236485"/>
          </a:xfrm>
          <a:prstGeom prst="rect">
            <a:avLst/>
          </a:prstGeom>
        </p:spPr>
      </p:pic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148" y="6619890"/>
            <a:ext cx="12612643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 flipH="1" flipV="1">
            <a:off x="3332956" y="7853145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涙形 7"/>
          <p:cNvSpPr/>
          <p:nvPr userDrawn="1"/>
        </p:nvSpPr>
        <p:spPr>
          <a:xfrm rot="8100000">
            <a:off x="3189655" y="1155774"/>
            <a:ext cx="1396314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涙形 8"/>
          <p:cNvSpPr/>
          <p:nvPr userDrawn="1"/>
        </p:nvSpPr>
        <p:spPr>
          <a:xfrm rot="8100000">
            <a:off x="4761885" y="3760571"/>
            <a:ext cx="1396314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涙形 9"/>
          <p:cNvSpPr/>
          <p:nvPr userDrawn="1"/>
        </p:nvSpPr>
        <p:spPr>
          <a:xfrm rot="8100000">
            <a:off x="7802845" y="634312"/>
            <a:ext cx="1396314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涙形 10"/>
          <p:cNvSpPr/>
          <p:nvPr userDrawn="1"/>
        </p:nvSpPr>
        <p:spPr>
          <a:xfrm rot="8100000">
            <a:off x="11596370" y="1306115"/>
            <a:ext cx="1396314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涙形 11"/>
          <p:cNvSpPr/>
          <p:nvPr userDrawn="1"/>
        </p:nvSpPr>
        <p:spPr>
          <a:xfrm rot="8100000">
            <a:off x="8000551" y="3090913"/>
            <a:ext cx="1396314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涙形 12"/>
          <p:cNvSpPr/>
          <p:nvPr userDrawn="1"/>
        </p:nvSpPr>
        <p:spPr>
          <a:xfrm rot="8100000">
            <a:off x="13128605" y="4180702"/>
            <a:ext cx="1396314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611633" y="1652503"/>
            <a:ext cx="2440485" cy="1034754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2112711" y="4108746"/>
            <a:ext cx="2440485" cy="1034754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5227143" y="944025"/>
            <a:ext cx="2440485" cy="1034754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9488346" y="3741660"/>
            <a:ext cx="2440485" cy="10347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3082603" y="1595703"/>
            <a:ext cx="2440485" cy="10347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14595806" y="4361482"/>
            <a:ext cx="2440485" cy="10347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314987" y="1076656"/>
            <a:ext cx="11577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875156" y="3681453"/>
            <a:ext cx="11577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7922146" y="559279"/>
            <a:ext cx="11577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8119852" y="3011795"/>
            <a:ext cx="11577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11718778" y="1226997"/>
            <a:ext cx="11577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13247906" y="4101584"/>
            <a:ext cx="11577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747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5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50"/>
                            </p:stCondLst>
                            <p:childTnLst>
                              <p:par>
                                <p:cTn id="3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50"/>
                            </p:stCondLst>
                            <p:childTnLst>
                              <p:par>
                                <p:cTn id="3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50"/>
                            </p:stCondLst>
                            <p:childTnLst>
                              <p:par>
                                <p:cTn id="4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50"/>
                            </p:stCondLst>
                            <p:childTnLst>
                              <p:par>
                                <p:cTn id="5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5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50"/>
                            </p:stCondLst>
                            <p:childTnLst>
                              <p:par>
                                <p:cTn id="6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50"/>
                            </p:stCondLst>
                            <p:childTnLst>
                              <p:par>
                                <p:cTn id="7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50"/>
                            </p:stCondLst>
                            <p:childTnLst>
                              <p:par>
                                <p:cTn id="7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50"/>
                            </p:stCondLst>
                            <p:childTnLst>
                              <p:par>
                                <p:cTn id="8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50"/>
                            </p:stCondLst>
                            <p:childTnLst>
                              <p:par>
                                <p:cTn id="9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550"/>
                            </p:stCondLst>
                            <p:childTnLst>
                              <p:par>
                                <p:cTn id="10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954" y="1016929"/>
            <a:ext cx="13127627" cy="6236485"/>
          </a:xfrm>
          <a:prstGeom prst="rect">
            <a:avLst/>
          </a:prstGeom>
        </p:spPr>
      </p:pic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148" y="6619890"/>
            <a:ext cx="12612643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 flipH="1" flipV="1">
            <a:off x="3332956" y="7853145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182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255" y="4558434"/>
            <a:ext cx="14102428" cy="19352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8357297" y="2938255"/>
            <a:ext cx="1550994" cy="155099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22412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255" y="2623220"/>
            <a:ext cx="14102428" cy="6300700"/>
          </a:xfrm>
        </p:spPr>
        <p:txBody>
          <a:bodyPr anchor="t">
            <a:noAutofit/>
          </a:bodyPr>
          <a:lstStyle>
            <a:lvl1pPr marL="432000" indent="-432000" algn="l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+mn-lt"/>
              </a:defRPr>
            </a:lvl1pPr>
            <a:lvl2pPr marL="900000" indent="-432000">
              <a:buFont typeface="Wingdings" panose="05000000000000000000" pitchFamily="2" charset="2"/>
              <a:buChar char="l"/>
              <a:defRPr sz="24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</a:lstStyle>
          <a:p>
            <a:pPr lvl="0"/>
            <a:r>
              <a:rPr lang="en-US" altLang="ja-JP" dirty="0"/>
              <a:t>Text Here</a:t>
            </a:r>
          </a:p>
          <a:p>
            <a:pPr lvl="1"/>
            <a:r>
              <a:rPr lang="en-US" dirty="0"/>
              <a:t>ssss</a:t>
            </a:r>
          </a:p>
        </p:txBody>
      </p:sp>
      <p:sp>
        <p:nvSpPr>
          <p:cNvPr id="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8357297" y="1003040"/>
            <a:ext cx="1550994" cy="155099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15971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>
            <a:off x="0" y="0"/>
            <a:ext cx="18286413" cy="1028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3600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3542"/>
            <a:ext cx="3600000" cy="36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36000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3542"/>
            <a:ext cx="3600000" cy="36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3600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35931" y="6628665"/>
            <a:ext cx="3600000" cy="3600000"/>
          </a:xfrm>
          <a:solidFill>
            <a:schemeClr val="accent1"/>
          </a:solidFill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3685502" y="6628665"/>
            <a:ext cx="3600000" cy="3600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7335073" y="6628665"/>
            <a:ext cx="3600000" cy="360000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10985934" y="6628665"/>
            <a:ext cx="3600000" cy="3600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14634216" y="6628665"/>
            <a:ext cx="3600000" cy="36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222326" y="4018375"/>
            <a:ext cx="15841760" cy="108801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222327" y="5233510"/>
            <a:ext cx="15841760" cy="108012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7396565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148" y="6619890"/>
            <a:ext cx="12612643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 flipH="1" flipV="1">
            <a:off x="3332956" y="7853145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0279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30110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リーフォーム 6"/>
          <p:cNvSpPr/>
          <p:nvPr userDrawn="1"/>
        </p:nvSpPr>
        <p:spPr>
          <a:xfrm rot="5400000">
            <a:off x="-419424" y="419424"/>
            <a:ext cx="10287001" cy="9448151"/>
          </a:xfrm>
          <a:custGeom>
            <a:avLst/>
            <a:gdLst>
              <a:gd name="connsiteX0" fmla="*/ 0 w 10287001"/>
              <a:gd name="connsiteY0" fmla="*/ 9448151 h 9448151"/>
              <a:gd name="connsiteX1" fmla="*/ 0 w 10287001"/>
              <a:gd name="connsiteY1" fmla="*/ 304947 h 9448151"/>
              <a:gd name="connsiteX2" fmla="*/ 4966632 w 10287001"/>
              <a:gd name="connsiteY2" fmla="*/ 304947 h 9448151"/>
              <a:gd name="connsiteX3" fmla="*/ 5143501 w 10287001"/>
              <a:gd name="connsiteY3" fmla="*/ 0 h 9448151"/>
              <a:gd name="connsiteX4" fmla="*/ 5320371 w 10287001"/>
              <a:gd name="connsiteY4" fmla="*/ 304947 h 9448151"/>
              <a:gd name="connsiteX5" fmla="*/ 10287001 w 10287001"/>
              <a:gd name="connsiteY5" fmla="*/ 304947 h 9448151"/>
              <a:gd name="connsiteX6" fmla="*/ 10287001 w 10287001"/>
              <a:gd name="connsiteY6" fmla="*/ 9448151 h 944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7001" h="9448151">
                <a:moveTo>
                  <a:pt x="0" y="9448151"/>
                </a:moveTo>
                <a:lnTo>
                  <a:pt x="0" y="304947"/>
                </a:lnTo>
                <a:lnTo>
                  <a:pt x="4966632" y="304947"/>
                </a:lnTo>
                <a:lnTo>
                  <a:pt x="5143501" y="0"/>
                </a:lnTo>
                <a:lnTo>
                  <a:pt x="5320371" y="304947"/>
                </a:lnTo>
                <a:lnTo>
                  <a:pt x="10287001" y="304947"/>
                </a:lnTo>
                <a:lnTo>
                  <a:pt x="10287001" y="944815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chemeClr val="tx1"/>
              </a:solidFill>
            </a:endParaRP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7241" y="2038155"/>
            <a:ext cx="8325925" cy="639071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88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863285" y="1160558"/>
            <a:ext cx="7650851" cy="796588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79402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6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0" y="0"/>
            <a:ext cx="18286413" cy="1028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フリーフォーム 9"/>
          <p:cNvSpPr/>
          <p:nvPr userDrawn="1"/>
        </p:nvSpPr>
        <p:spPr>
          <a:xfrm rot="5400000">
            <a:off x="-419424" y="419424"/>
            <a:ext cx="10287001" cy="9448151"/>
          </a:xfrm>
          <a:custGeom>
            <a:avLst/>
            <a:gdLst>
              <a:gd name="connsiteX0" fmla="*/ 0 w 10287001"/>
              <a:gd name="connsiteY0" fmla="*/ 9448151 h 9448151"/>
              <a:gd name="connsiteX1" fmla="*/ 0 w 10287001"/>
              <a:gd name="connsiteY1" fmla="*/ 304947 h 9448151"/>
              <a:gd name="connsiteX2" fmla="*/ 4966632 w 10287001"/>
              <a:gd name="connsiteY2" fmla="*/ 304947 h 9448151"/>
              <a:gd name="connsiteX3" fmla="*/ 5143501 w 10287001"/>
              <a:gd name="connsiteY3" fmla="*/ 0 h 9448151"/>
              <a:gd name="connsiteX4" fmla="*/ 5320371 w 10287001"/>
              <a:gd name="connsiteY4" fmla="*/ 304947 h 9448151"/>
              <a:gd name="connsiteX5" fmla="*/ 10287001 w 10287001"/>
              <a:gd name="connsiteY5" fmla="*/ 304947 h 9448151"/>
              <a:gd name="connsiteX6" fmla="*/ 10287001 w 10287001"/>
              <a:gd name="connsiteY6" fmla="*/ 9448151 h 944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7001" h="9448151">
                <a:moveTo>
                  <a:pt x="0" y="9448151"/>
                </a:moveTo>
                <a:lnTo>
                  <a:pt x="0" y="304947"/>
                </a:lnTo>
                <a:lnTo>
                  <a:pt x="4966632" y="304947"/>
                </a:lnTo>
                <a:lnTo>
                  <a:pt x="5143501" y="0"/>
                </a:lnTo>
                <a:lnTo>
                  <a:pt x="5320371" y="304947"/>
                </a:lnTo>
                <a:lnTo>
                  <a:pt x="10287001" y="304947"/>
                </a:lnTo>
                <a:lnTo>
                  <a:pt x="10287001" y="944815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 userDrawn="1"/>
        </p:nvSpPr>
        <p:spPr>
          <a:xfrm>
            <a:off x="9863287" y="1183061"/>
            <a:ext cx="7695854" cy="445549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7241" y="2038155"/>
            <a:ext cx="8325925" cy="639071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88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818281" y="5818576"/>
            <a:ext cx="7740860" cy="330786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sz="quarter" idx="24" hasCustomPrompt="1"/>
          </p:nvPr>
        </p:nvSpPr>
        <p:spPr>
          <a:xfrm>
            <a:off x="9998302" y="1319622"/>
            <a:ext cx="7425825" cy="4182372"/>
          </a:xfrm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6129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6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>
            <a:off x="0" y="0"/>
            <a:ext cx="18286413" cy="1028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266776" y="2578215"/>
            <a:ext cx="8010890" cy="1237638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7200" spc="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391901" y="3973370"/>
            <a:ext cx="6884972" cy="108012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25" hasCustomPrompt="1"/>
          </p:nvPr>
        </p:nvSpPr>
        <p:spPr>
          <a:xfrm>
            <a:off x="9265983" y="3973370"/>
            <a:ext cx="1081087" cy="10795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9266777" y="6674493"/>
            <a:ext cx="720080" cy="7190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9986856" y="6674494"/>
            <a:ext cx="3465385" cy="72008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>
            <a:off x="9266776" y="7512808"/>
            <a:ext cx="720080" cy="7190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9986855" y="7512809"/>
            <a:ext cx="3465385" cy="72008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>
            <a:off x="13587257" y="6674492"/>
            <a:ext cx="720080" cy="7190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307336" y="6674493"/>
            <a:ext cx="3465385" cy="72008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32" hasCustomPrompt="1"/>
          </p:nvPr>
        </p:nvSpPr>
        <p:spPr>
          <a:xfrm>
            <a:off x="13587256" y="7512807"/>
            <a:ext cx="720080" cy="7190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4307335" y="7512808"/>
            <a:ext cx="3465385" cy="72008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cxnSp>
        <p:nvCxnSpPr>
          <p:cNvPr id="31" name="直線コネクタ 30"/>
          <p:cNvCxnSpPr/>
          <p:nvPr userDrawn="1"/>
        </p:nvCxnSpPr>
        <p:spPr>
          <a:xfrm>
            <a:off x="0" y="6427169"/>
            <a:ext cx="18286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 userDrawn="1"/>
        </p:nvSpPr>
        <p:spPr>
          <a:xfrm>
            <a:off x="679624" y="1915297"/>
            <a:ext cx="8143103" cy="65367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24" hasCustomPrompt="1"/>
          </p:nvPr>
        </p:nvSpPr>
        <p:spPr>
          <a:xfrm>
            <a:off x="813417" y="2055491"/>
            <a:ext cx="7875516" cy="6256337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kumimoji="1" lang="en-US" altLang="ja-JP" dirty="0"/>
              <a:t>Add a map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90089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"/>
                            </p:stCondLst>
                            <p:childTnLst>
                              <p:par>
                                <p:cTn id="12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9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9" grpId="0"/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167431" y="3388304"/>
            <a:ext cx="13906545" cy="1665186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 spc="15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89140" y="5098495"/>
            <a:ext cx="13906545" cy="1935215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3200" spc="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3855119" y="6763680"/>
            <a:ext cx="10576175" cy="3172853"/>
          </a:xfrm>
        </p:spPr>
        <p:txBody>
          <a:bodyPr anchor="b">
            <a:noAutofit/>
          </a:bodyPr>
          <a:lstStyle>
            <a:lvl1pPr algn="ctr"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5" name="直角三角形 4"/>
          <p:cNvSpPr/>
          <p:nvPr userDrawn="1"/>
        </p:nvSpPr>
        <p:spPr>
          <a:xfrm rot="10800000">
            <a:off x="16421955" y="-1370"/>
            <a:ext cx="1864458" cy="2350389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直角三角形 6"/>
          <p:cNvSpPr/>
          <p:nvPr userDrawn="1"/>
        </p:nvSpPr>
        <p:spPr>
          <a:xfrm rot="10800000">
            <a:off x="14212397" y="-1371"/>
            <a:ext cx="4095455" cy="1949515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>
            <a:off x="-12267" y="7932496"/>
            <a:ext cx="1864458" cy="2350389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直角三角形 10"/>
          <p:cNvSpPr/>
          <p:nvPr userDrawn="1"/>
        </p:nvSpPr>
        <p:spPr>
          <a:xfrm>
            <a:off x="-12267" y="8333370"/>
            <a:ext cx="4095455" cy="1949515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454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/>
      <p:bldP spid="5" grpId="1" animBg="1"/>
      <p:bldP spid="5" grpId="2" animBg="1"/>
      <p:bldP spid="7" grpId="0" animBg="1"/>
      <p:bldP spid="7" grpId="1" animBg="1"/>
      <p:bldP spid="7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6312" y="2803240"/>
            <a:ext cx="16057784" cy="1043694"/>
          </a:xfrm>
        </p:spPr>
        <p:txBody>
          <a:bodyPr anchor="b">
            <a:noAutofit/>
          </a:bodyPr>
          <a:lstStyle>
            <a:lvl1pPr algn="l">
              <a:defRPr sz="5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6312" y="4063380"/>
            <a:ext cx="16057784" cy="324036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5949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6312" y="1948145"/>
            <a:ext cx="7641849" cy="1043694"/>
          </a:xfrm>
        </p:spPr>
        <p:txBody>
          <a:bodyPr anchor="b">
            <a:noAutofit/>
          </a:bodyPr>
          <a:lstStyle>
            <a:lvl1pPr algn="l"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6312" y="3036843"/>
            <a:ext cx="7641849" cy="58956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503246" y="1948145"/>
            <a:ext cx="7641849" cy="1043694"/>
          </a:xfrm>
        </p:spPr>
        <p:txBody>
          <a:bodyPr anchor="b">
            <a:noAutofit/>
          </a:bodyPr>
          <a:lstStyle>
            <a:lvl1pPr algn="l"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503246" y="3036843"/>
            <a:ext cx="7641849" cy="58956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07291" y="2343636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9323226" y="2353190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06123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 userDrawn="1"/>
        </p:nvSpPr>
        <p:spPr>
          <a:xfrm>
            <a:off x="1596993" y="7033710"/>
            <a:ext cx="4185465" cy="234026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1596993" y="4423420"/>
            <a:ext cx="4185465" cy="234026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1596993" y="1768125"/>
            <a:ext cx="4185465" cy="234026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740034" y="1933890"/>
            <a:ext cx="3899383" cy="200873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1740034" y="4589185"/>
            <a:ext cx="3899383" cy="2008731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1740034" y="7199475"/>
            <a:ext cx="3899383" cy="2008731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26230" y="2347555"/>
            <a:ext cx="10677816" cy="174412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026230" y="1768125"/>
            <a:ext cx="10677816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026230" y="5005227"/>
            <a:ext cx="10677816" cy="174412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026230" y="4425797"/>
            <a:ext cx="10677816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026230" y="7629849"/>
            <a:ext cx="10677816" cy="174412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026230" y="7050419"/>
            <a:ext cx="10677816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755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  <p:bldP spid="5" grpId="0" animBg="1"/>
      <p:bldP spid="10" grpId="0"/>
      <p:bldP spid="14" grpId="0"/>
      <p:bldP spid="16" grpId="0"/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6312" y="1948145"/>
            <a:ext cx="5171868" cy="1043694"/>
          </a:xfrm>
        </p:spPr>
        <p:txBody>
          <a:bodyPr anchor="b">
            <a:noAutofit/>
          </a:bodyPr>
          <a:lstStyle>
            <a:lvl1pPr algn="l"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6312" y="3036843"/>
            <a:ext cx="5171868" cy="58956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532916" y="1984572"/>
            <a:ext cx="5171868" cy="1043694"/>
          </a:xfrm>
        </p:spPr>
        <p:txBody>
          <a:bodyPr anchor="b">
            <a:noAutofit/>
          </a:bodyPr>
          <a:lstStyle>
            <a:lvl1pPr algn="l"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532916" y="3073270"/>
            <a:ext cx="5171868" cy="58956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11978521" y="1984572"/>
            <a:ext cx="5171868" cy="1043694"/>
          </a:xfrm>
        </p:spPr>
        <p:txBody>
          <a:bodyPr anchor="b">
            <a:noAutofit/>
          </a:bodyPr>
          <a:lstStyle>
            <a:lvl1pPr algn="l"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1978521" y="3073270"/>
            <a:ext cx="5171868" cy="58956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907291" y="2356902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6352896" y="2356902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11798501" y="2356902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5538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1618481" y="3748345"/>
            <a:ext cx="5850650" cy="5850650"/>
          </a:xfrm>
          <a:prstGeom prst="ellipse">
            <a:avLst/>
          </a:prstGeo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3553761" y="4783525"/>
            <a:ext cx="2070165" cy="207016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1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1753496" y="6808685"/>
            <a:ext cx="5580620" cy="1189757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 sz="40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279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 animBg="1">
        <p:tmplLst>
          <p:tmpl>
            <p:tnLst>
              <p:par>
                <p:cTn presetID="14" presetClass="entr" presetSubtype="1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4" presetClass="entr" presetSubtype="10" fill="hold" nodeType="click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円/楕円 31"/>
          <p:cNvSpPr/>
          <p:nvPr userDrawn="1"/>
        </p:nvSpPr>
        <p:spPr>
          <a:xfrm>
            <a:off x="6041205" y="2495277"/>
            <a:ext cx="6193030" cy="6193030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15000"/>
                </a:schemeClr>
              </a:gs>
              <a:gs pos="50000">
                <a:schemeClr val="accent1">
                  <a:tint val="44500"/>
                  <a:satMod val="160000"/>
                  <a:alpha val="1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3" name="円/楕円 32"/>
          <p:cNvSpPr/>
          <p:nvPr userDrawn="1"/>
        </p:nvSpPr>
        <p:spPr>
          <a:xfrm>
            <a:off x="6982940" y="3437012"/>
            <a:ext cx="4309561" cy="4309561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38000"/>
                </a:schemeClr>
              </a:gs>
              <a:gs pos="42000">
                <a:schemeClr val="accent1">
                  <a:tint val="44500"/>
                  <a:satMod val="160000"/>
                  <a:alpha val="2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ドーナツ 7"/>
          <p:cNvSpPr/>
          <p:nvPr userDrawn="1"/>
        </p:nvSpPr>
        <p:spPr>
          <a:xfrm>
            <a:off x="6398903" y="2849730"/>
            <a:ext cx="5461686" cy="5461686"/>
          </a:xfrm>
          <a:prstGeom prst="donut">
            <a:avLst>
              <a:gd name="adj" fmla="val 7805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環状矢印 8"/>
          <p:cNvSpPr/>
          <p:nvPr userDrawn="1"/>
        </p:nvSpPr>
        <p:spPr>
          <a:xfrm>
            <a:off x="9143206" y="2833652"/>
            <a:ext cx="3024385" cy="275814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環状矢印 8"/>
          <p:cNvSpPr/>
          <p:nvPr userDrawn="1"/>
        </p:nvSpPr>
        <p:spPr>
          <a:xfrm rot="5400000">
            <a:off x="8975161" y="5717445"/>
            <a:ext cx="3024385" cy="275814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環状矢印 8"/>
          <p:cNvSpPr/>
          <p:nvPr userDrawn="1"/>
        </p:nvSpPr>
        <p:spPr>
          <a:xfrm rot="10800000">
            <a:off x="6112473" y="5582267"/>
            <a:ext cx="3024385" cy="275814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環状矢印 8"/>
          <p:cNvSpPr/>
          <p:nvPr userDrawn="1"/>
        </p:nvSpPr>
        <p:spPr>
          <a:xfrm rot="16200000">
            <a:off x="6255121" y="2679785"/>
            <a:ext cx="3024385" cy="275814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円/楕円 15"/>
          <p:cNvSpPr/>
          <p:nvPr userDrawn="1"/>
        </p:nvSpPr>
        <p:spPr>
          <a:xfrm>
            <a:off x="10181969" y="3069064"/>
            <a:ext cx="1433384" cy="1433384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10181969" y="6379823"/>
            <a:ext cx="1433384" cy="1433384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6565558" y="3069064"/>
            <a:ext cx="1433384" cy="1433384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6565558" y="6379823"/>
            <a:ext cx="1433384" cy="1433384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0590604" y="3485051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0590604" y="6788458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6974193" y="3477699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6974193" y="6781106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2586361" y="3115954"/>
            <a:ext cx="4808864" cy="174412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2586361" y="2536524"/>
            <a:ext cx="4808864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586361" y="7005277"/>
            <a:ext cx="4808864" cy="174412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2586361" y="6425847"/>
            <a:ext cx="4808864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38059" y="3118138"/>
            <a:ext cx="4808864" cy="1744121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38059" y="2538708"/>
            <a:ext cx="4808864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38059" y="7007461"/>
            <a:ext cx="4808864" cy="1744121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938059" y="6428031"/>
            <a:ext cx="4808864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662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75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8" grpId="0" animBg="1"/>
      <p:bldP spid="9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Vi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1509136" y="1811486"/>
            <a:ext cx="6671037" cy="399619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685611" y="1987943"/>
            <a:ext cx="6318086" cy="3643276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050168" y="1811486"/>
            <a:ext cx="6671037" cy="399619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10226643" y="1987943"/>
            <a:ext cx="6318086" cy="3643276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83526" y="6660065"/>
            <a:ext cx="7393207" cy="244686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083526" y="6080635"/>
            <a:ext cx="7393207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679458" y="6664184"/>
            <a:ext cx="7393207" cy="244686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679458" y="6084754"/>
            <a:ext cx="7393207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2667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2" grpId="0"/>
      <p:bldP spid="1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Vi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637261" y="2174129"/>
            <a:ext cx="5588591" cy="3347766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812479" y="2337741"/>
            <a:ext cx="5238155" cy="3020542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7261" y="6218944"/>
            <a:ext cx="5588591" cy="270593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37261" y="5639514"/>
            <a:ext cx="5588591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6348117" y="2173170"/>
            <a:ext cx="5588591" cy="3347766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図プレースホルダー 9"/>
          <p:cNvSpPr>
            <a:spLocks noGrp="1"/>
          </p:cNvSpPr>
          <p:nvPr>
            <p:ph type="pic" sz="quarter" idx="17" hasCustomPrompt="1"/>
          </p:nvPr>
        </p:nvSpPr>
        <p:spPr>
          <a:xfrm>
            <a:off x="6523335" y="2336782"/>
            <a:ext cx="5238155" cy="3020542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348117" y="6217985"/>
            <a:ext cx="5588591" cy="270593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348117" y="5638555"/>
            <a:ext cx="5588591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12023526" y="2174129"/>
            <a:ext cx="5588591" cy="3347766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12198744" y="2337741"/>
            <a:ext cx="5238155" cy="3020542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023526" y="6218944"/>
            <a:ext cx="5588591" cy="270593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2023526" y="5639514"/>
            <a:ext cx="5588591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9524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3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/>
      <p:bldP spid="18" grpId="0"/>
      <p:bldP spid="1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2" grpId="0"/>
      <p:bldP spid="2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-6324" y="1750729"/>
            <a:ext cx="18292737" cy="4877936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903140"/>
            <a:ext cx="18267418" cy="4545505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3157541" y="7568135"/>
            <a:ext cx="11926325" cy="16258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157541" y="6898695"/>
            <a:ext cx="11926325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97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1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x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772276" y="1588105"/>
            <a:ext cx="80108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72276" y="4288405"/>
            <a:ext cx="80108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9458241" y="1588105"/>
            <a:ext cx="80108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458241" y="4288405"/>
            <a:ext cx="80108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772276" y="5548545"/>
            <a:ext cx="80108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772276" y="8248845"/>
            <a:ext cx="80108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9458241" y="5548545"/>
            <a:ext cx="80108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9458241" y="8248845"/>
            <a:ext cx="80108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31345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772276" y="1588105"/>
            <a:ext cx="53105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72276" y="4288405"/>
            <a:ext cx="53105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6487911" y="1588105"/>
            <a:ext cx="53105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87911" y="4288405"/>
            <a:ext cx="53105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12203546" y="1588105"/>
            <a:ext cx="53105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2203546" y="4288405"/>
            <a:ext cx="53105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772276" y="5593550"/>
            <a:ext cx="53105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772276" y="8293850"/>
            <a:ext cx="53105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図プレースホルダー 9"/>
          <p:cNvSpPr>
            <a:spLocks noGrp="1"/>
          </p:cNvSpPr>
          <p:nvPr>
            <p:ph type="pic" sz="quarter" idx="22" hasCustomPrompt="1"/>
          </p:nvPr>
        </p:nvSpPr>
        <p:spPr>
          <a:xfrm>
            <a:off x="6487911" y="5593550"/>
            <a:ext cx="53105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487911" y="8293850"/>
            <a:ext cx="53105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図プレースホルダー 9"/>
          <p:cNvSpPr>
            <a:spLocks noGrp="1"/>
          </p:cNvSpPr>
          <p:nvPr>
            <p:ph type="pic" sz="quarter" idx="24" hasCustomPrompt="1"/>
          </p:nvPr>
        </p:nvSpPr>
        <p:spPr>
          <a:xfrm>
            <a:off x="12203546" y="5593550"/>
            <a:ext cx="53105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2203546" y="8293850"/>
            <a:ext cx="53105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357384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  <p:bldP spid="1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727271" y="2909031"/>
            <a:ext cx="7110790" cy="5069784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885185" y="3063876"/>
            <a:ext cx="6794962" cy="476009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ホームベース 10"/>
          <p:cNvSpPr/>
          <p:nvPr userDrawn="1"/>
        </p:nvSpPr>
        <p:spPr>
          <a:xfrm>
            <a:off x="8393479" y="2729295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873176" y="3112640"/>
            <a:ext cx="8820980" cy="10351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8873176" y="2533210"/>
            <a:ext cx="882098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ホームベース 13"/>
          <p:cNvSpPr/>
          <p:nvPr userDrawn="1"/>
        </p:nvSpPr>
        <p:spPr>
          <a:xfrm>
            <a:off x="8393479" y="4716895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8873176" y="5100240"/>
            <a:ext cx="8820980" cy="10351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873176" y="4520810"/>
            <a:ext cx="882098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ホームベース 16"/>
          <p:cNvSpPr/>
          <p:nvPr userDrawn="1"/>
        </p:nvSpPr>
        <p:spPr>
          <a:xfrm>
            <a:off x="8393477" y="6740375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873174" y="7123720"/>
            <a:ext cx="8820980" cy="10351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873174" y="6544290"/>
            <a:ext cx="882098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526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11" grpId="0" animBg="1"/>
      <p:bldP spid="1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/>
      <p:bldP spid="1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952296" y="2218131"/>
            <a:ext cx="7739208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ホームベース 10"/>
          <p:cNvSpPr/>
          <p:nvPr userDrawn="1"/>
        </p:nvSpPr>
        <p:spPr>
          <a:xfrm>
            <a:off x="952296" y="2218131"/>
            <a:ext cx="900100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7202" y="2856363"/>
            <a:ext cx="7755954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852396" y="2128165"/>
            <a:ext cx="683910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042306" y="2128165"/>
            <a:ext cx="630070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1" name="正方形/長方形 20"/>
          <p:cNvSpPr/>
          <p:nvPr userDrawn="1"/>
        </p:nvSpPr>
        <p:spPr>
          <a:xfrm>
            <a:off x="952296" y="4646277"/>
            <a:ext cx="7739208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ホームベース 21"/>
          <p:cNvSpPr/>
          <p:nvPr userDrawn="1"/>
        </p:nvSpPr>
        <p:spPr>
          <a:xfrm>
            <a:off x="952296" y="4646277"/>
            <a:ext cx="900100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37202" y="5284509"/>
            <a:ext cx="7755954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852396" y="4556311"/>
            <a:ext cx="683910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042306" y="4556311"/>
            <a:ext cx="630070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952295" y="7071120"/>
            <a:ext cx="7739208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ホームベース 26"/>
          <p:cNvSpPr/>
          <p:nvPr userDrawn="1"/>
        </p:nvSpPr>
        <p:spPr>
          <a:xfrm>
            <a:off x="952295" y="7071120"/>
            <a:ext cx="900100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37201" y="7709352"/>
            <a:ext cx="7755954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852395" y="6981154"/>
            <a:ext cx="683910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42305" y="6981154"/>
            <a:ext cx="630070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46" name="正方形/長方形 45"/>
          <p:cNvSpPr/>
          <p:nvPr userDrawn="1"/>
        </p:nvSpPr>
        <p:spPr>
          <a:xfrm>
            <a:off x="9503246" y="2218131"/>
            <a:ext cx="7739208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ホームベース 46"/>
          <p:cNvSpPr/>
          <p:nvPr userDrawn="1"/>
        </p:nvSpPr>
        <p:spPr>
          <a:xfrm>
            <a:off x="9503246" y="2218131"/>
            <a:ext cx="900100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9488152" y="2856363"/>
            <a:ext cx="7755954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403346" y="2128165"/>
            <a:ext cx="683910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9593256" y="2128165"/>
            <a:ext cx="630070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51" name="正方形/長方形 50"/>
          <p:cNvSpPr/>
          <p:nvPr userDrawn="1"/>
        </p:nvSpPr>
        <p:spPr>
          <a:xfrm>
            <a:off x="9503246" y="4646277"/>
            <a:ext cx="7739208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ホームベース 51"/>
          <p:cNvSpPr/>
          <p:nvPr userDrawn="1"/>
        </p:nvSpPr>
        <p:spPr>
          <a:xfrm>
            <a:off x="9503246" y="4646277"/>
            <a:ext cx="900100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488152" y="5284509"/>
            <a:ext cx="7755954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0403346" y="4556311"/>
            <a:ext cx="683910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9593256" y="4556311"/>
            <a:ext cx="630070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9503245" y="7071120"/>
            <a:ext cx="7739208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ホームベース 56"/>
          <p:cNvSpPr/>
          <p:nvPr userDrawn="1"/>
        </p:nvSpPr>
        <p:spPr>
          <a:xfrm>
            <a:off x="9503245" y="7071120"/>
            <a:ext cx="900100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9488151" y="7709352"/>
            <a:ext cx="7755954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0403345" y="6981154"/>
            <a:ext cx="683910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9593255" y="6981154"/>
            <a:ext cx="630070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15360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animBg="1"/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/>
      <p:bldP spid="47" grpId="0" animBg="1"/>
      <p:bldP spid="4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 animBg="1"/>
      <p:bldP spid="5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/>
      <p:bldP spid="57" grpId="0" animBg="1"/>
      <p:bldP spid="5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952295" y="2218131"/>
            <a:ext cx="16137100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ホームベース 10"/>
          <p:cNvSpPr/>
          <p:nvPr userDrawn="1"/>
        </p:nvSpPr>
        <p:spPr>
          <a:xfrm>
            <a:off x="952296" y="2218131"/>
            <a:ext cx="900100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7202" y="2856363"/>
            <a:ext cx="16126884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852395" y="2128165"/>
            <a:ext cx="15237001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042306" y="2128165"/>
            <a:ext cx="630070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1" name="正方形/長方形 20"/>
          <p:cNvSpPr/>
          <p:nvPr userDrawn="1"/>
        </p:nvSpPr>
        <p:spPr>
          <a:xfrm>
            <a:off x="952295" y="4646277"/>
            <a:ext cx="16137100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ホームベース 21"/>
          <p:cNvSpPr/>
          <p:nvPr userDrawn="1"/>
        </p:nvSpPr>
        <p:spPr>
          <a:xfrm>
            <a:off x="952296" y="4646277"/>
            <a:ext cx="900100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37202" y="5284509"/>
            <a:ext cx="16126884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852395" y="4556311"/>
            <a:ext cx="15237001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042306" y="4556311"/>
            <a:ext cx="630070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952294" y="7071120"/>
            <a:ext cx="16137101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ホームベース 26"/>
          <p:cNvSpPr/>
          <p:nvPr userDrawn="1"/>
        </p:nvSpPr>
        <p:spPr>
          <a:xfrm>
            <a:off x="952295" y="7071120"/>
            <a:ext cx="900100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37200" y="7709352"/>
            <a:ext cx="16126885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852394" y="6981154"/>
            <a:ext cx="15237001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42305" y="6981154"/>
            <a:ext cx="630070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96354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animBg="1"/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42999" y="1948145"/>
            <a:ext cx="7321380" cy="1453800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40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133383" y="3747959"/>
            <a:ext cx="7330996" cy="5265971"/>
          </a:xfrm>
        </p:spPr>
        <p:txBody>
          <a:bodyPr anchor="t">
            <a:noAutofit/>
          </a:bodyPr>
          <a:lstStyle>
            <a:lvl1pPr marL="342900" indent="-396000" algn="l">
              <a:lnSpc>
                <a:spcPct val="120000"/>
              </a:lnSpc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u"/>
              <a:defRPr sz="2400">
                <a:solidFill>
                  <a:schemeClr val="tx2"/>
                </a:solidFill>
                <a:latin typeface="+mn-lt"/>
              </a:defRPr>
            </a:lvl1pPr>
            <a:lvl2pPr marL="792000" indent="-396000">
              <a:buClr>
                <a:schemeClr val="accent1"/>
              </a:buClr>
              <a:buFont typeface="Wingdings" panose="05000000000000000000" pitchFamily="2" charset="2"/>
              <a:buChar char="l"/>
              <a:defRPr sz="2000" baseline="0"/>
            </a:lvl2pPr>
            <a:lvl3pPr marL="1080000" indent="-288000">
              <a:defRPr sz="18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</a:lstStyle>
          <a:p>
            <a:pPr lvl="0"/>
            <a:r>
              <a:rPr lang="en-US" altLang="ja-JP" dirty="0"/>
              <a:t>Text Here</a:t>
            </a:r>
          </a:p>
          <a:p>
            <a:pPr lvl="1"/>
            <a:r>
              <a:rPr lang="en-US" dirty="0"/>
              <a:t>Level 2</a:t>
            </a:r>
          </a:p>
          <a:p>
            <a:pPr lvl="2"/>
            <a:r>
              <a:rPr lang="en-US" dirty="0"/>
              <a:t>Level 3</a:t>
            </a:r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1127941" y="3642616"/>
            <a:ext cx="733643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747420" y="1948145"/>
            <a:ext cx="7321380" cy="1453800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40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737804" y="3747959"/>
            <a:ext cx="7330996" cy="5265971"/>
          </a:xfrm>
        </p:spPr>
        <p:txBody>
          <a:bodyPr anchor="t">
            <a:noAutofit/>
          </a:bodyPr>
          <a:lstStyle>
            <a:lvl1pPr marL="342900" indent="-396000" algn="l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u"/>
              <a:defRPr sz="2400">
                <a:solidFill>
                  <a:schemeClr val="tx2"/>
                </a:solidFill>
                <a:latin typeface="+mn-lt"/>
              </a:defRPr>
            </a:lvl1pPr>
            <a:lvl2pPr marL="792000" indent="-396000">
              <a:buClr>
                <a:schemeClr val="accent1"/>
              </a:buClr>
              <a:buFont typeface="Wingdings" panose="05000000000000000000" pitchFamily="2" charset="2"/>
              <a:buChar char="l"/>
              <a:defRPr sz="2000" baseline="0"/>
            </a:lvl2pPr>
            <a:lvl3pPr marL="1080000" indent="-288000">
              <a:defRPr sz="18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</a:lstStyle>
          <a:p>
            <a:pPr lvl="0"/>
            <a:r>
              <a:rPr lang="en-US" altLang="ja-JP" dirty="0"/>
              <a:t>Text Here</a:t>
            </a:r>
          </a:p>
          <a:p>
            <a:pPr lvl="1"/>
            <a:r>
              <a:rPr lang="en-US" dirty="0"/>
              <a:t>Level 2</a:t>
            </a:r>
          </a:p>
          <a:p>
            <a:pPr lvl="2"/>
            <a:r>
              <a:rPr lang="en-US" dirty="0"/>
              <a:t>Level 3</a:t>
            </a:r>
          </a:p>
        </p:txBody>
      </p:sp>
      <p:cxnSp>
        <p:nvCxnSpPr>
          <p:cNvPr id="14" name="直線コネクタ 13"/>
          <p:cNvCxnSpPr/>
          <p:nvPr userDrawn="1"/>
        </p:nvCxnSpPr>
        <p:spPr>
          <a:xfrm>
            <a:off x="9732362" y="3642616"/>
            <a:ext cx="733643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855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uiExpand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0" y="0"/>
            <a:ext cx="18286413" cy="51435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27271" y="1228065"/>
            <a:ext cx="16831870" cy="2459238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50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27272" y="3405437"/>
            <a:ext cx="16831870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5143500"/>
            <a:ext cx="18286413" cy="51435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18346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582367" y="2856363"/>
            <a:ext cx="7110789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584018" y="2128165"/>
            <a:ext cx="710913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582367" y="5284509"/>
            <a:ext cx="7110789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584018" y="4556311"/>
            <a:ext cx="710913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582366" y="7709352"/>
            <a:ext cx="7110789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584017" y="6981154"/>
            <a:ext cx="710913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0133316" y="2856363"/>
            <a:ext cx="7110790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134968" y="2128165"/>
            <a:ext cx="710913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0133316" y="5284509"/>
            <a:ext cx="7110790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0134968" y="4556311"/>
            <a:ext cx="710913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0133315" y="7709352"/>
            <a:ext cx="7110790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0134967" y="6981154"/>
            <a:ext cx="710913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952296" y="2128165"/>
            <a:ext cx="720080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6" name="図プレースホルダー 7"/>
          <p:cNvSpPr>
            <a:spLocks noGrp="1"/>
          </p:cNvSpPr>
          <p:nvPr>
            <p:ph type="pic" sz="quarter" idx="36" hasCustomPrompt="1"/>
          </p:nvPr>
        </p:nvSpPr>
        <p:spPr>
          <a:xfrm>
            <a:off x="952296" y="4558435"/>
            <a:ext cx="720080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952296" y="6988705"/>
            <a:ext cx="720080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9503246" y="2128165"/>
            <a:ext cx="720080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図プレースホルダー 7"/>
          <p:cNvSpPr>
            <a:spLocks noGrp="1"/>
          </p:cNvSpPr>
          <p:nvPr>
            <p:ph type="pic" sz="quarter" idx="39" hasCustomPrompt="1"/>
          </p:nvPr>
        </p:nvSpPr>
        <p:spPr>
          <a:xfrm>
            <a:off x="9503246" y="4558435"/>
            <a:ext cx="720080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0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9503246" y="6988705"/>
            <a:ext cx="720080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7171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/>
      <p:bldP spid="36" grpId="0"/>
      <p:bldP spid="37" grpId="0"/>
      <p:bldP spid="38" grpId="0"/>
      <p:bldP spid="39" grpId="0"/>
      <p:bldP spid="40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er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 userDrawn="1"/>
        </p:nvSpPr>
        <p:spPr>
          <a:xfrm>
            <a:off x="0" y="2128165"/>
            <a:ext cx="18286413" cy="5265585"/>
          </a:xfrm>
          <a:prstGeom prst="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2302446" y="2758235"/>
            <a:ext cx="1350150" cy="1350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6412903" y="2758235"/>
            <a:ext cx="1350150" cy="1350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0523360" y="2758235"/>
            <a:ext cx="1350150" cy="1350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4633816" y="2758235"/>
            <a:ext cx="1350150" cy="1350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52296" y="4267500"/>
            <a:ext cx="3915435" cy="72008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328671" y="4267500"/>
            <a:ext cx="3915435" cy="72008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5077754" y="4267500"/>
            <a:ext cx="3915435" cy="72008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203212" y="4267500"/>
            <a:ext cx="3915435" cy="72008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52296" y="5032585"/>
            <a:ext cx="3915435" cy="175519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3328671" y="5032585"/>
            <a:ext cx="3915435" cy="175519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9203212" y="5032585"/>
            <a:ext cx="3915435" cy="175519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5077754" y="5032585"/>
            <a:ext cx="3915435" cy="175519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96312" y="7843800"/>
            <a:ext cx="16057784" cy="126014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065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7" grpId="0"/>
      <p:bldP spid="8" grpId="0"/>
      <p:bldP spid="9" grpId="0"/>
      <p:bldP spid="10" grpId="0"/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/>
          <p:cNvSpPr/>
          <p:nvPr userDrawn="1"/>
        </p:nvSpPr>
        <p:spPr>
          <a:xfrm>
            <a:off x="1762386" y="2330883"/>
            <a:ext cx="7065785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817281" y="1903140"/>
            <a:ext cx="1530170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10803" y="2105663"/>
            <a:ext cx="1143127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2672275" y="2983260"/>
            <a:ext cx="5625625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2672275" y="2330884"/>
            <a:ext cx="5625625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角丸四角形 33"/>
          <p:cNvSpPr/>
          <p:nvPr userDrawn="1"/>
        </p:nvSpPr>
        <p:spPr>
          <a:xfrm>
            <a:off x="1762386" y="4785222"/>
            <a:ext cx="7065785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 userDrawn="1"/>
        </p:nvSpPr>
        <p:spPr>
          <a:xfrm>
            <a:off x="817281" y="4357479"/>
            <a:ext cx="1530170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10803" y="4560002"/>
            <a:ext cx="1143127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2672275" y="5437599"/>
            <a:ext cx="5625625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672275" y="4785223"/>
            <a:ext cx="5625625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角丸四角形 40"/>
          <p:cNvSpPr/>
          <p:nvPr userDrawn="1"/>
        </p:nvSpPr>
        <p:spPr>
          <a:xfrm>
            <a:off x="1762386" y="7236428"/>
            <a:ext cx="7065785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817281" y="6808685"/>
            <a:ext cx="1530170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010803" y="7011208"/>
            <a:ext cx="1143127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2672275" y="7888805"/>
            <a:ext cx="5625625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2672275" y="7236429"/>
            <a:ext cx="5625625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角丸四角形 45"/>
          <p:cNvSpPr/>
          <p:nvPr userDrawn="1"/>
        </p:nvSpPr>
        <p:spPr>
          <a:xfrm>
            <a:off x="10313336" y="2330883"/>
            <a:ext cx="7065785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円/楕円 46"/>
          <p:cNvSpPr/>
          <p:nvPr userDrawn="1"/>
        </p:nvSpPr>
        <p:spPr>
          <a:xfrm>
            <a:off x="9368231" y="1903140"/>
            <a:ext cx="1530170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9561753" y="2105663"/>
            <a:ext cx="1143127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1223225" y="2983260"/>
            <a:ext cx="5625625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1223225" y="2330884"/>
            <a:ext cx="5625625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1" name="角丸四角形 50"/>
          <p:cNvSpPr/>
          <p:nvPr userDrawn="1"/>
        </p:nvSpPr>
        <p:spPr>
          <a:xfrm>
            <a:off x="10313336" y="4785222"/>
            <a:ext cx="7065785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 userDrawn="1"/>
        </p:nvSpPr>
        <p:spPr>
          <a:xfrm>
            <a:off x="9368231" y="4357479"/>
            <a:ext cx="1530170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9561753" y="4560002"/>
            <a:ext cx="1143127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1223225" y="5437599"/>
            <a:ext cx="5625625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1223225" y="4785223"/>
            <a:ext cx="5625625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角丸四角形 55"/>
          <p:cNvSpPr/>
          <p:nvPr userDrawn="1"/>
        </p:nvSpPr>
        <p:spPr>
          <a:xfrm>
            <a:off x="10313336" y="7236428"/>
            <a:ext cx="7065785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円/楕円 56"/>
          <p:cNvSpPr/>
          <p:nvPr userDrawn="1"/>
        </p:nvSpPr>
        <p:spPr>
          <a:xfrm>
            <a:off x="9368231" y="6808685"/>
            <a:ext cx="1530170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9561753" y="7011208"/>
            <a:ext cx="1143127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1223225" y="7888805"/>
            <a:ext cx="5625625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1223225" y="7236429"/>
            <a:ext cx="5625625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316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25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animBg="1"/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/>
      <p:bldP spid="42" grpId="0" animBg="1"/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/>
      <p:bldP spid="47" grpId="0" animBg="1"/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 animBg="1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/>
      <p:bldP spid="57" grpId="0" animBg="1"/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81549" y="3253290"/>
            <a:ext cx="2581038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0" y="5053490"/>
            <a:ext cx="18286413" cy="135015"/>
          </a:xfrm>
          <a:prstGeom prst="rect">
            <a:avLst/>
          </a:prstGeom>
          <a:solidFill>
            <a:schemeClr val="accent1">
              <a:alpha val="2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1852396" y="4603439"/>
            <a:ext cx="103511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4534694" y="4603439"/>
            <a:ext cx="103511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7216992" y="4589517"/>
            <a:ext cx="103511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9899290" y="4603439"/>
            <a:ext cx="103511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12581588" y="4603439"/>
            <a:ext cx="103511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 userDrawn="1"/>
        </p:nvSpPr>
        <p:spPr>
          <a:xfrm>
            <a:off x="15263886" y="4603439"/>
            <a:ext cx="103511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2061896" y="4812939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4744194" y="4812939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7426492" y="4799017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5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10108790" y="4812939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2791088" y="4812939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5473386" y="4812939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1795349" y="3253290"/>
            <a:ext cx="2581038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3684999" y="3253290"/>
            <a:ext cx="2581038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091899" y="3253290"/>
            <a:ext cx="2581038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388449" y="3253290"/>
            <a:ext cx="2581038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4498801" y="3253290"/>
            <a:ext cx="2581038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42306" y="5886081"/>
            <a:ext cx="2581038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1824601" y="5886081"/>
            <a:ext cx="2581038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3745756" y="5886081"/>
            <a:ext cx="2581038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9127453" y="5886081"/>
            <a:ext cx="2581038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449206" y="5886081"/>
            <a:ext cx="2581038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4528053" y="5886081"/>
            <a:ext cx="2581038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958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2" grpId="0"/>
      <p:bldP spid="23" grpId="0"/>
      <p:bldP spid="24" grpId="0"/>
      <p:bldP spid="25" grpId="0"/>
      <p:bldP spid="26" grpId="0"/>
      <p:bldP spid="27" grpId="0"/>
      <p:bldP spid="28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10837992" y="5592511"/>
            <a:ext cx="7448421" cy="3150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5582770"/>
            <a:ext cx="7448421" cy="3150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10837992" y="2184073"/>
            <a:ext cx="7448421" cy="3150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2184073"/>
            <a:ext cx="7448421" cy="3150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5863506" y="5582771"/>
            <a:ext cx="3160090" cy="3150350"/>
            <a:chOff x="6037861" y="5413530"/>
            <a:chExt cx="2889225" cy="2880320"/>
          </a:xfrm>
        </p:grpSpPr>
        <p:sp>
          <p:nvSpPr>
            <p:cNvPr id="10" name="涙形 9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涙形 10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涙形 11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涙形 12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" name="グループ化 13"/>
          <p:cNvGrpSpPr/>
          <p:nvPr userDrawn="1"/>
        </p:nvGrpSpPr>
        <p:grpSpPr>
          <a:xfrm rot="5400000">
            <a:off x="5868376" y="2188943"/>
            <a:ext cx="3160090" cy="3150350"/>
            <a:chOff x="6037861" y="5413530"/>
            <a:chExt cx="2889225" cy="2880320"/>
          </a:xfrm>
        </p:grpSpPr>
        <p:sp>
          <p:nvSpPr>
            <p:cNvPr id="15" name="涙形 14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涙形 15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涙形 16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涙形 17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" name="グループ化 18"/>
          <p:cNvGrpSpPr/>
          <p:nvPr userDrawn="1"/>
        </p:nvGrpSpPr>
        <p:grpSpPr>
          <a:xfrm rot="10800000">
            <a:off x="9278221" y="2193813"/>
            <a:ext cx="3160090" cy="3150350"/>
            <a:chOff x="6037861" y="5413530"/>
            <a:chExt cx="2889225" cy="2880320"/>
          </a:xfrm>
        </p:grpSpPr>
        <p:sp>
          <p:nvSpPr>
            <p:cNvPr id="20" name="涙形 19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涙形 20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涙形 21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涙形 22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" name="グループ化 23"/>
          <p:cNvGrpSpPr/>
          <p:nvPr userDrawn="1"/>
        </p:nvGrpSpPr>
        <p:grpSpPr>
          <a:xfrm rot="16200000">
            <a:off x="9273351" y="5587641"/>
            <a:ext cx="3160090" cy="3150350"/>
            <a:chOff x="6037861" y="5413530"/>
            <a:chExt cx="2889225" cy="2880320"/>
          </a:xfrm>
        </p:grpSpPr>
        <p:sp>
          <p:nvSpPr>
            <p:cNvPr id="25" name="涙形 24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涙形 25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涙形 26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涙形 27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62886" y="4066561"/>
            <a:ext cx="2394497" cy="7619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262886" y="2713230"/>
            <a:ext cx="2394497" cy="163108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674034" y="4066561"/>
            <a:ext cx="2394497" cy="7619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674034" y="2713230"/>
            <a:ext cx="2394497" cy="163108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244999" y="7351926"/>
            <a:ext cx="2394497" cy="7619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244999" y="5998595"/>
            <a:ext cx="2394497" cy="163108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9656147" y="7351926"/>
            <a:ext cx="2394497" cy="7619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656147" y="5998595"/>
            <a:ext cx="2394497" cy="163108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37261" y="2769138"/>
            <a:ext cx="5040560" cy="2205245"/>
          </a:xfrm>
        </p:spPr>
        <p:txBody>
          <a:bodyPr anchor="ctr">
            <a:noAutofit/>
          </a:bodyPr>
          <a:lstStyle>
            <a:lvl1pPr marL="342900" indent="-360000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37261" y="5964493"/>
            <a:ext cx="5040560" cy="2205245"/>
          </a:xfrm>
        </p:spPr>
        <p:txBody>
          <a:bodyPr anchor="ctr">
            <a:noAutofit/>
          </a:bodyPr>
          <a:lstStyle>
            <a:lvl1pPr marL="342900" indent="-360000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2608591" y="2814143"/>
            <a:ext cx="5040560" cy="2205245"/>
          </a:xfrm>
        </p:spPr>
        <p:txBody>
          <a:bodyPr anchor="ctr">
            <a:noAutofit/>
          </a:bodyPr>
          <a:lstStyle>
            <a:lvl1pPr marL="342900" indent="-360000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2608591" y="6009498"/>
            <a:ext cx="5040560" cy="2205245"/>
          </a:xfrm>
        </p:spPr>
        <p:txBody>
          <a:bodyPr anchor="ctr">
            <a:noAutofit/>
          </a:bodyPr>
          <a:lstStyle>
            <a:lvl1pPr marL="342900" indent="-360000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637261" y="1546270"/>
            <a:ext cx="1222868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2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16434016" y="1572639"/>
            <a:ext cx="1222868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3" name="図プレースホルダー 7"/>
          <p:cNvSpPr>
            <a:spLocks noGrp="1"/>
          </p:cNvSpPr>
          <p:nvPr>
            <p:ph type="pic" sz="quarter" idx="39" hasCustomPrompt="1"/>
          </p:nvPr>
        </p:nvSpPr>
        <p:spPr>
          <a:xfrm>
            <a:off x="637261" y="8169738"/>
            <a:ext cx="1222868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4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16434016" y="8196107"/>
            <a:ext cx="1222868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8549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25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9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/>
      <p:bldP spid="42" grpId="0"/>
      <p:bldP spid="43" grpId="0"/>
      <p:bldP spid="44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4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498356" y="1634381"/>
            <a:ext cx="3063774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644130" y="1780168"/>
            <a:ext cx="2772227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87311" y="4784731"/>
            <a:ext cx="3885863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5548806" y="1634380"/>
            <a:ext cx="3063774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図プレースホルダー 9"/>
          <p:cNvSpPr>
            <a:spLocks noGrp="1"/>
          </p:cNvSpPr>
          <p:nvPr>
            <p:ph type="pic" sz="quarter" idx="17" hasCustomPrompt="1"/>
          </p:nvPr>
        </p:nvSpPr>
        <p:spPr>
          <a:xfrm>
            <a:off x="5694580" y="1780167"/>
            <a:ext cx="2772227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5137761" y="4784730"/>
            <a:ext cx="3885863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9612852" y="1634381"/>
            <a:ext cx="3063774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9" hasCustomPrompt="1"/>
          </p:nvPr>
        </p:nvSpPr>
        <p:spPr>
          <a:xfrm>
            <a:off x="9758626" y="1780168"/>
            <a:ext cx="2772227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201807" y="4784731"/>
            <a:ext cx="3885863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13663302" y="1634380"/>
            <a:ext cx="3063774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図プレースホルダー 9"/>
          <p:cNvSpPr>
            <a:spLocks noGrp="1"/>
          </p:cNvSpPr>
          <p:nvPr>
            <p:ph type="pic" sz="quarter" idx="21" hasCustomPrompt="1"/>
          </p:nvPr>
        </p:nvSpPr>
        <p:spPr>
          <a:xfrm>
            <a:off x="13809076" y="1780167"/>
            <a:ext cx="2772227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3252257" y="4784730"/>
            <a:ext cx="3885863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円/楕円 16"/>
          <p:cNvSpPr/>
          <p:nvPr userDrawn="1"/>
        </p:nvSpPr>
        <p:spPr>
          <a:xfrm>
            <a:off x="1498356" y="5711370"/>
            <a:ext cx="3063774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図プレースホルダー 9"/>
          <p:cNvSpPr>
            <a:spLocks noGrp="1"/>
          </p:cNvSpPr>
          <p:nvPr>
            <p:ph type="pic" sz="quarter" idx="23" hasCustomPrompt="1"/>
          </p:nvPr>
        </p:nvSpPr>
        <p:spPr>
          <a:xfrm>
            <a:off x="1644130" y="5857157"/>
            <a:ext cx="2772227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87311" y="8835181"/>
            <a:ext cx="3885863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円/楕円 19"/>
          <p:cNvSpPr/>
          <p:nvPr userDrawn="1"/>
        </p:nvSpPr>
        <p:spPr>
          <a:xfrm>
            <a:off x="5548806" y="5711369"/>
            <a:ext cx="3063774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図プレースホルダー 9"/>
          <p:cNvSpPr>
            <a:spLocks noGrp="1"/>
          </p:cNvSpPr>
          <p:nvPr>
            <p:ph type="pic" sz="quarter" idx="25" hasCustomPrompt="1"/>
          </p:nvPr>
        </p:nvSpPr>
        <p:spPr>
          <a:xfrm>
            <a:off x="5694580" y="5857156"/>
            <a:ext cx="2772227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137761" y="8835180"/>
            <a:ext cx="3885863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9612852" y="5711370"/>
            <a:ext cx="3063774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図プレースホルダー 9"/>
          <p:cNvSpPr>
            <a:spLocks noGrp="1"/>
          </p:cNvSpPr>
          <p:nvPr>
            <p:ph type="pic" sz="quarter" idx="27" hasCustomPrompt="1"/>
          </p:nvPr>
        </p:nvSpPr>
        <p:spPr>
          <a:xfrm>
            <a:off x="9758626" y="5857157"/>
            <a:ext cx="2772227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201807" y="8835181"/>
            <a:ext cx="3885863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13663302" y="5711369"/>
            <a:ext cx="3063774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図プレースホルダー 9"/>
          <p:cNvSpPr>
            <a:spLocks noGrp="1"/>
          </p:cNvSpPr>
          <p:nvPr>
            <p:ph type="pic" sz="quarter" idx="29" hasCustomPrompt="1"/>
          </p:nvPr>
        </p:nvSpPr>
        <p:spPr>
          <a:xfrm>
            <a:off x="13809076" y="5857156"/>
            <a:ext cx="2772227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252257" y="8835180"/>
            <a:ext cx="3885863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915126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750"/>
                            </p:stCondLst>
                            <p:childTnLst>
                              <p:par>
                                <p:cTn id="69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25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/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/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円/楕円 19"/>
          <p:cNvSpPr/>
          <p:nvPr userDrawn="1"/>
        </p:nvSpPr>
        <p:spPr>
          <a:xfrm>
            <a:off x="1024052" y="1849270"/>
            <a:ext cx="3365500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58927" y="4513430"/>
            <a:ext cx="4095751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図プレースホルダー 18"/>
          <p:cNvSpPr>
            <a:spLocks noGrp="1"/>
          </p:cNvSpPr>
          <p:nvPr>
            <p:ph type="pic" sz="quarter" idx="17" hasCustomPrompt="1"/>
          </p:nvPr>
        </p:nvSpPr>
        <p:spPr>
          <a:xfrm>
            <a:off x="1214552" y="2030245"/>
            <a:ext cx="2984500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23" name="直線コネクタ 22"/>
          <p:cNvCxnSpPr/>
          <p:nvPr userDrawn="1"/>
        </p:nvCxnSpPr>
        <p:spPr>
          <a:xfrm>
            <a:off x="906314" y="4461671"/>
            <a:ext cx="36000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円/楕円 19"/>
          <p:cNvSpPr/>
          <p:nvPr userDrawn="1"/>
        </p:nvSpPr>
        <p:spPr>
          <a:xfrm>
            <a:off x="5285379" y="1849270"/>
            <a:ext cx="3365500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920254" y="4513430"/>
            <a:ext cx="4095751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図プレースホルダー 18"/>
          <p:cNvSpPr>
            <a:spLocks noGrp="1"/>
          </p:cNvSpPr>
          <p:nvPr>
            <p:ph type="pic" sz="quarter" idx="19" hasCustomPrompt="1"/>
          </p:nvPr>
        </p:nvSpPr>
        <p:spPr>
          <a:xfrm>
            <a:off x="5475879" y="2030245"/>
            <a:ext cx="2984500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30" name="直線コネクタ 29"/>
          <p:cNvCxnSpPr/>
          <p:nvPr userDrawn="1"/>
        </p:nvCxnSpPr>
        <p:spPr>
          <a:xfrm>
            <a:off x="5167641" y="4461671"/>
            <a:ext cx="36000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/楕円 19"/>
          <p:cNvSpPr/>
          <p:nvPr userDrawn="1"/>
        </p:nvSpPr>
        <p:spPr>
          <a:xfrm>
            <a:off x="9567188" y="1851025"/>
            <a:ext cx="3365500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9202063" y="4515185"/>
            <a:ext cx="4095751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図プレースホルダー 18"/>
          <p:cNvSpPr>
            <a:spLocks noGrp="1"/>
          </p:cNvSpPr>
          <p:nvPr>
            <p:ph type="pic" sz="quarter" idx="21" hasCustomPrompt="1"/>
          </p:nvPr>
        </p:nvSpPr>
        <p:spPr>
          <a:xfrm>
            <a:off x="9757688" y="2032000"/>
            <a:ext cx="2984500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34" name="直線コネクタ 33"/>
          <p:cNvCxnSpPr/>
          <p:nvPr userDrawn="1"/>
        </p:nvCxnSpPr>
        <p:spPr>
          <a:xfrm>
            <a:off x="9449450" y="4463426"/>
            <a:ext cx="36000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円/楕円 19"/>
          <p:cNvSpPr/>
          <p:nvPr userDrawn="1"/>
        </p:nvSpPr>
        <p:spPr>
          <a:xfrm>
            <a:off x="13828515" y="1851025"/>
            <a:ext cx="3365500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3463390" y="4515185"/>
            <a:ext cx="4095751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図プレースホルダー 18"/>
          <p:cNvSpPr>
            <a:spLocks noGrp="1"/>
          </p:cNvSpPr>
          <p:nvPr>
            <p:ph type="pic" sz="quarter" idx="23" hasCustomPrompt="1"/>
          </p:nvPr>
        </p:nvSpPr>
        <p:spPr>
          <a:xfrm>
            <a:off x="14019015" y="2032000"/>
            <a:ext cx="2984500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38" name="直線コネクタ 37"/>
          <p:cNvCxnSpPr/>
          <p:nvPr userDrawn="1"/>
        </p:nvCxnSpPr>
        <p:spPr>
          <a:xfrm>
            <a:off x="13710777" y="4463426"/>
            <a:ext cx="36000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円/楕円 19"/>
          <p:cNvSpPr/>
          <p:nvPr userDrawn="1"/>
        </p:nvSpPr>
        <p:spPr>
          <a:xfrm>
            <a:off x="1047391" y="5627935"/>
            <a:ext cx="3365500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82266" y="8292095"/>
            <a:ext cx="4095751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図プレースホルダー 18"/>
          <p:cNvSpPr>
            <a:spLocks noGrp="1"/>
          </p:cNvSpPr>
          <p:nvPr>
            <p:ph type="pic" sz="quarter" idx="25" hasCustomPrompt="1"/>
          </p:nvPr>
        </p:nvSpPr>
        <p:spPr>
          <a:xfrm>
            <a:off x="1237891" y="5808910"/>
            <a:ext cx="2984500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42" name="直線コネクタ 41"/>
          <p:cNvCxnSpPr/>
          <p:nvPr userDrawn="1"/>
        </p:nvCxnSpPr>
        <p:spPr>
          <a:xfrm>
            <a:off x="929653" y="8240336"/>
            <a:ext cx="36000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円/楕円 19"/>
          <p:cNvSpPr/>
          <p:nvPr userDrawn="1"/>
        </p:nvSpPr>
        <p:spPr>
          <a:xfrm>
            <a:off x="5308718" y="5627935"/>
            <a:ext cx="3365500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943593" y="8292095"/>
            <a:ext cx="4095751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図プレースホルダー 18"/>
          <p:cNvSpPr>
            <a:spLocks noGrp="1"/>
          </p:cNvSpPr>
          <p:nvPr>
            <p:ph type="pic" sz="quarter" idx="27" hasCustomPrompt="1"/>
          </p:nvPr>
        </p:nvSpPr>
        <p:spPr>
          <a:xfrm>
            <a:off x="5499218" y="5808910"/>
            <a:ext cx="2984500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46" name="直線コネクタ 45"/>
          <p:cNvCxnSpPr/>
          <p:nvPr userDrawn="1"/>
        </p:nvCxnSpPr>
        <p:spPr>
          <a:xfrm>
            <a:off x="5190980" y="8240336"/>
            <a:ext cx="36000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円/楕円 19"/>
          <p:cNvSpPr/>
          <p:nvPr userDrawn="1"/>
        </p:nvSpPr>
        <p:spPr>
          <a:xfrm>
            <a:off x="9590527" y="5629690"/>
            <a:ext cx="3365500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9225402" y="8293850"/>
            <a:ext cx="4095751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図プレースホルダー 18"/>
          <p:cNvSpPr>
            <a:spLocks noGrp="1"/>
          </p:cNvSpPr>
          <p:nvPr>
            <p:ph type="pic" sz="quarter" idx="29" hasCustomPrompt="1"/>
          </p:nvPr>
        </p:nvSpPr>
        <p:spPr>
          <a:xfrm>
            <a:off x="9781027" y="5810665"/>
            <a:ext cx="2984500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50" name="直線コネクタ 49"/>
          <p:cNvCxnSpPr/>
          <p:nvPr userDrawn="1"/>
        </p:nvCxnSpPr>
        <p:spPr>
          <a:xfrm>
            <a:off x="9472789" y="8242091"/>
            <a:ext cx="36000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円/楕円 19"/>
          <p:cNvSpPr/>
          <p:nvPr userDrawn="1"/>
        </p:nvSpPr>
        <p:spPr>
          <a:xfrm>
            <a:off x="13851854" y="5629690"/>
            <a:ext cx="3365500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3486729" y="8293850"/>
            <a:ext cx="4095751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図プレースホルダー 18"/>
          <p:cNvSpPr>
            <a:spLocks noGrp="1"/>
          </p:cNvSpPr>
          <p:nvPr>
            <p:ph type="pic" sz="quarter" idx="31" hasCustomPrompt="1"/>
          </p:nvPr>
        </p:nvSpPr>
        <p:spPr>
          <a:xfrm>
            <a:off x="14042354" y="5810665"/>
            <a:ext cx="2984500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54" name="直線コネクタ 53"/>
          <p:cNvCxnSpPr/>
          <p:nvPr userDrawn="1"/>
        </p:nvCxnSpPr>
        <p:spPr>
          <a:xfrm>
            <a:off x="13734116" y="8242091"/>
            <a:ext cx="36000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2574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25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7" grpId="0" animBg="1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1" grpId="0" animBg="1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/>
      <p:bldP spid="35" grpId="0" animBg="1"/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9" grpId="0" animBg="1"/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/>
      <p:bldP spid="43" grpId="0" animBg="1"/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/>
      <p:bldP spid="47" grpId="0" animBg="1"/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/>
      <p:bldP spid="51" grpId="0" animBg="1"/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723837" y="2490310"/>
            <a:ext cx="3771573" cy="37719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892777" y="2659265"/>
            <a:ext cx="3433693" cy="343399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5066860" y="2490310"/>
            <a:ext cx="3771573" cy="37719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5235800" y="2659265"/>
            <a:ext cx="3433693" cy="343399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9409883" y="2452210"/>
            <a:ext cx="3771573" cy="37719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9578823" y="2621165"/>
            <a:ext cx="3433693" cy="343399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13752906" y="2452210"/>
            <a:ext cx="3771573" cy="37719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13921846" y="2621165"/>
            <a:ext cx="3433693" cy="343399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85740" y="6483905"/>
            <a:ext cx="3885863" cy="6938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028763" y="6483905"/>
            <a:ext cx="3885863" cy="6938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9447980" y="6483905"/>
            <a:ext cx="3885863" cy="6938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13791003" y="6483905"/>
            <a:ext cx="3885863" cy="6938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85740" y="7042720"/>
            <a:ext cx="3925243" cy="1872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028763" y="7042720"/>
            <a:ext cx="3925243" cy="1872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447980" y="7042720"/>
            <a:ext cx="3925243" cy="1872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791003" y="7042720"/>
            <a:ext cx="3925243" cy="1872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9469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59042" y="6697585"/>
            <a:ext cx="4854903" cy="2091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 flipH="1">
            <a:off x="870142" y="5863580"/>
            <a:ext cx="5032704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61319" y="6043600"/>
            <a:ext cx="4850349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1782598" y="2315840"/>
            <a:ext cx="3187700" cy="3187700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870884" y="3459640"/>
            <a:ext cx="3011127" cy="90010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725007" y="6697585"/>
            <a:ext cx="4854903" cy="2091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9" name="直線コネクタ 18"/>
          <p:cNvCxnSpPr/>
          <p:nvPr userDrawn="1"/>
        </p:nvCxnSpPr>
        <p:spPr>
          <a:xfrm flipH="1">
            <a:off x="6636107" y="5863580"/>
            <a:ext cx="5032704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727284" y="6043600"/>
            <a:ext cx="4850349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円/楕円 20"/>
          <p:cNvSpPr/>
          <p:nvPr userDrawn="1"/>
        </p:nvSpPr>
        <p:spPr>
          <a:xfrm>
            <a:off x="7548563" y="2315840"/>
            <a:ext cx="3187700" cy="31877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7636849" y="3459640"/>
            <a:ext cx="3011127" cy="90010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2472466" y="6697585"/>
            <a:ext cx="4854903" cy="2091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4" name="直線コネクタ 23"/>
          <p:cNvCxnSpPr/>
          <p:nvPr userDrawn="1"/>
        </p:nvCxnSpPr>
        <p:spPr>
          <a:xfrm flipH="1">
            <a:off x="12383566" y="5863580"/>
            <a:ext cx="5032704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2474743" y="6043600"/>
            <a:ext cx="4850349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13296022" y="2315840"/>
            <a:ext cx="3187700" cy="31877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3384308" y="3459640"/>
            <a:ext cx="3011127" cy="90010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涙形 27"/>
          <p:cNvSpPr/>
          <p:nvPr userDrawn="1"/>
        </p:nvSpPr>
        <p:spPr>
          <a:xfrm rot="5400000">
            <a:off x="1447350" y="2171533"/>
            <a:ext cx="848875" cy="848875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 userDrawn="1"/>
        </p:nvSpPr>
        <p:spPr>
          <a:xfrm>
            <a:off x="1665641" y="231584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1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30" name="涙形 29"/>
          <p:cNvSpPr/>
          <p:nvPr userDrawn="1"/>
        </p:nvSpPr>
        <p:spPr>
          <a:xfrm rot="5400000">
            <a:off x="7214211" y="2171532"/>
            <a:ext cx="848875" cy="848875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 userDrawn="1"/>
        </p:nvSpPr>
        <p:spPr>
          <a:xfrm>
            <a:off x="7432502" y="231583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2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32" name="涙形 31"/>
          <p:cNvSpPr/>
          <p:nvPr userDrawn="1"/>
        </p:nvSpPr>
        <p:spPr>
          <a:xfrm rot="5400000">
            <a:off x="13006902" y="2198824"/>
            <a:ext cx="848875" cy="848875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 userDrawn="1"/>
        </p:nvSpPr>
        <p:spPr>
          <a:xfrm>
            <a:off x="13225193" y="234313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3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61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9" grpId="0"/>
      <p:bldP spid="30" grpId="0" animBg="1"/>
      <p:bldP spid="31" grpId="0"/>
      <p:bldP spid="32" grpId="0" animBg="1"/>
      <p:bldP spid="33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六角形 6"/>
          <p:cNvSpPr/>
          <p:nvPr userDrawn="1"/>
        </p:nvSpPr>
        <p:spPr>
          <a:xfrm rot="5400000">
            <a:off x="7899295" y="2331670"/>
            <a:ext cx="3603388" cy="3106369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195426" y="3208286"/>
            <a:ext cx="3011127" cy="136882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六角形 7"/>
          <p:cNvSpPr/>
          <p:nvPr userDrawn="1"/>
        </p:nvSpPr>
        <p:spPr>
          <a:xfrm rot="5400000">
            <a:off x="9092208" y="5749061"/>
            <a:ext cx="3603388" cy="3106369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388339" y="6625677"/>
            <a:ext cx="3011127" cy="136882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六角形 9"/>
          <p:cNvSpPr/>
          <p:nvPr userDrawn="1"/>
        </p:nvSpPr>
        <p:spPr>
          <a:xfrm rot="5400000">
            <a:off x="5492833" y="5028981"/>
            <a:ext cx="3603388" cy="3106369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>
              <a:lumMod val="5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788964" y="5905597"/>
            <a:ext cx="3011127" cy="136882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1411974" y="2649472"/>
            <a:ext cx="5247068" cy="72008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1426086" y="3299162"/>
            <a:ext cx="5206468" cy="1709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2582103" y="6088602"/>
            <a:ext cx="5247068" cy="72008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2596215" y="6738292"/>
            <a:ext cx="5206468" cy="1709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371636" y="5282921"/>
            <a:ext cx="5247068" cy="720080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385748" y="5932611"/>
            <a:ext cx="5206468" cy="1709320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6856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9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/>
      <p:bldP spid="11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718300"/>
            <a:ext cx="18286413" cy="990600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defRPr sz="4000" spc="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2" hasCustomPrompt="1"/>
          </p:nvPr>
        </p:nvSpPr>
        <p:spPr>
          <a:xfrm>
            <a:off x="-794" y="7708784"/>
            <a:ext cx="18286413" cy="2578215"/>
          </a:xfrm>
          <a:solidFill>
            <a:schemeClr val="tx2">
              <a:alpha val="69000"/>
            </a:schemeClr>
          </a:solidFill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149190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uiExpand="1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uiExpand="1" build="allAtOnce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角丸四角形 4"/>
          <p:cNvSpPr/>
          <p:nvPr userDrawn="1"/>
        </p:nvSpPr>
        <p:spPr>
          <a:xfrm>
            <a:off x="939800" y="3619500"/>
            <a:ext cx="3479800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 userDrawn="1"/>
        </p:nvSpPr>
        <p:spPr>
          <a:xfrm>
            <a:off x="5194300" y="3619500"/>
            <a:ext cx="3479800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 6"/>
          <p:cNvSpPr/>
          <p:nvPr userDrawn="1"/>
        </p:nvSpPr>
        <p:spPr>
          <a:xfrm>
            <a:off x="9448800" y="3619500"/>
            <a:ext cx="3479800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/>
          <p:cNvSpPr/>
          <p:nvPr userDrawn="1"/>
        </p:nvSpPr>
        <p:spPr>
          <a:xfrm>
            <a:off x="13703300" y="3619500"/>
            <a:ext cx="3479800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2108918" y="3810718"/>
            <a:ext cx="1141564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6363418" y="3810718"/>
            <a:ext cx="1141564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10617918" y="3810718"/>
            <a:ext cx="1141564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14872418" y="3810718"/>
            <a:ext cx="1141564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58927" y="5364330"/>
            <a:ext cx="4095751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904393" y="5364330"/>
            <a:ext cx="4095751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9149859" y="5364330"/>
            <a:ext cx="4095751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13395324" y="5364330"/>
            <a:ext cx="4095751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73040" y="6014020"/>
            <a:ext cx="4064060" cy="3015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4904393" y="6014020"/>
            <a:ext cx="4064060" cy="3015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149859" y="6014020"/>
            <a:ext cx="4064060" cy="3015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395324" y="6014020"/>
            <a:ext cx="4064060" cy="3015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1922433" y="1784920"/>
            <a:ext cx="14439960" cy="139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607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2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1" grpId="0"/>
      <p:bldP spid="12" grpId="0"/>
      <p:bldP spid="13" grpId="0"/>
      <p:bldP spid="1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角丸四角形 4"/>
          <p:cNvSpPr/>
          <p:nvPr userDrawn="1"/>
        </p:nvSpPr>
        <p:spPr>
          <a:xfrm>
            <a:off x="939800" y="4873470"/>
            <a:ext cx="3479800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 userDrawn="1"/>
        </p:nvSpPr>
        <p:spPr>
          <a:xfrm>
            <a:off x="5194300" y="4873470"/>
            <a:ext cx="3479800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 6"/>
          <p:cNvSpPr/>
          <p:nvPr userDrawn="1"/>
        </p:nvSpPr>
        <p:spPr>
          <a:xfrm>
            <a:off x="9448800" y="4873470"/>
            <a:ext cx="3479800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/>
          <p:cNvSpPr/>
          <p:nvPr userDrawn="1"/>
        </p:nvSpPr>
        <p:spPr>
          <a:xfrm>
            <a:off x="13703300" y="4873470"/>
            <a:ext cx="3479800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2108918" y="5064688"/>
            <a:ext cx="1141564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6363418" y="5064688"/>
            <a:ext cx="1141564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10617918" y="5064688"/>
            <a:ext cx="1141564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14872418" y="5064688"/>
            <a:ext cx="1141564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58927" y="6618300"/>
            <a:ext cx="4095751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904393" y="6618300"/>
            <a:ext cx="4095751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9149859" y="6618300"/>
            <a:ext cx="4095751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13395324" y="6618300"/>
            <a:ext cx="4095751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73040" y="7267990"/>
            <a:ext cx="4064060" cy="187478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4904393" y="7267990"/>
            <a:ext cx="4064060" cy="187478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149859" y="7267990"/>
            <a:ext cx="4064060" cy="187478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395324" y="7267990"/>
            <a:ext cx="4064060" cy="187478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角丸四角形 22"/>
          <p:cNvSpPr/>
          <p:nvPr userDrawn="1"/>
        </p:nvSpPr>
        <p:spPr>
          <a:xfrm>
            <a:off x="7402513" y="1993150"/>
            <a:ext cx="3479800" cy="1524000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49" hasCustomPrompt="1"/>
          </p:nvPr>
        </p:nvSpPr>
        <p:spPr>
          <a:xfrm>
            <a:off x="8571631" y="2184368"/>
            <a:ext cx="1141564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cxnSp>
        <p:nvCxnSpPr>
          <p:cNvPr id="25" name="直線コネクタ 24"/>
          <p:cNvCxnSpPr>
            <a:stCxn id="23" idx="2"/>
            <a:endCxn id="5" idx="0"/>
          </p:cNvCxnSpPr>
          <p:nvPr userDrawn="1"/>
        </p:nvCxnSpPr>
        <p:spPr>
          <a:xfrm flipH="1">
            <a:off x="2679700" y="3517150"/>
            <a:ext cx="6462713" cy="1356320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>
            <a:stCxn id="23" idx="2"/>
            <a:endCxn id="6" idx="0"/>
          </p:cNvCxnSpPr>
          <p:nvPr userDrawn="1"/>
        </p:nvCxnSpPr>
        <p:spPr>
          <a:xfrm flipH="1">
            <a:off x="6934200" y="3517150"/>
            <a:ext cx="2208213" cy="1356320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stCxn id="7" idx="0"/>
            <a:endCxn id="23" idx="2"/>
          </p:cNvCxnSpPr>
          <p:nvPr userDrawn="1"/>
        </p:nvCxnSpPr>
        <p:spPr>
          <a:xfrm flipH="1" flipV="1">
            <a:off x="9142413" y="3517150"/>
            <a:ext cx="2046287" cy="1356320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>
            <a:stCxn id="8" idx="0"/>
            <a:endCxn id="23" idx="2"/>
          </p:cNvCxnSpPr>
          <p:nvPr userDrawn="1"/>
        </p:nvCxnSpPr>
        <p:spPr>
          <a:xfrm flipH="1" flipV="1">
            <a:off x="9142413" y="3517150"/>
            <a:ext cx="6300787" cy="1356320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2444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1" grpId="0"/>
      <p:bldP spid="12" grpId="0"/>
      <p:bldP spid="13" grpId="0"/>
      <p:bldP spid="1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4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623216" y="1993150"/>
            <a:ext cx="3344415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4045352" y="1993150"/>
            <a:ext cx="3344415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467488" y="1993150"/>
            <a:ext cx="3344415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889624" y="1993150"/>
            <a:ext cx="3344415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311758" y="1993150"/>
            <a:ext cx="3344415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14"/>
          <p:cNvSpPr>
            <a:spLocks noGrp="1"/>
          </p:cNvSpPr>
          <p:nvPr>
            <p:ph type="pic" sz="quarter" idx="33" hasCustomPrompt="1"/>
          </p:nvPr>
        </p:nvSpPr>
        <p:spPr>
          <a:xfrm>
            <a:off x="1408776" y="7213730"/>
            <a:ext cx="2558855" cy="542788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2955019" y="8023820"/>
            <a:ext cx="12376375" cy="130514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図プレースホルダー 14"/>
          <p:cNvSpPr>
            <a:spLocks noGrp="1"/>
          </p:cNvSpPr>
          <p:nvPr>
            <p:ph type="pic" sz="quarter" idx="34" hasCustomPrompt="1"/>
          </p:nvPr>
        </p:nvSpPr>
        <p:spPr>
          <a:xfrm>
            <a:off x="4830912" y="7213730"/>
            <a:ext cx="2558855" cy="542788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図プレースホルダー 14"/>
          <p:cNvSpPr>
            <a:spLocks noGrp="1"/>
          </p:cNvSpPr>
          <p:nvPr>
            <p:ph type="pic" sz="quarter" idx="35" hasCustomPrompt="1"/>
          </p:nvPr>
        </p:nvSpPr>
        <p:spPr>
          <a:xfrm>
            <a:off x="8253048" y="7213730"/>
            <a:ext cx="2558855" cy="542788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図プレースホルダー 14"/>
          <p:cNvSpPr>
            <a:spLocks noGrp="1"/>
          </p:cNvSpPr>
          <p:nvPr>
            <p:ph type="pic" sz="quarter" idx="36" hasCustomPrompt="1"/>
          </p:nvPr>
        </p:nvSpPr>
        <p:spPr>
          <a:xfrm>
            <a:off x="11675184" y="7213730"/>
            <a:ext cx="2558855" cy="542788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9" name="図プレースホルダー 14"/>
          <p:cNvSpPr>
            <a:spLocks noGrp="1"/>
          </p:cNvSpPr>
          <p:nvPr>
            <p:ph type="pic" sz="quarter" idx="37" hasCustomPrompt="1"/>
          </p:nvPr>
        </p:nvSpPr>
        <p:spPr>
          <a:xfrm>
            <a:off x="15097318" y="7213730"/>
            <a:ext cx="2558855" cy="542788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7647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5" grpId="0" animBg="1"/>
      <p:bldP spid="11" grpId="0"/>
      <p:bldP spid="16" grpId="0" animBg="1"/>
      <p:bldP spid="17" grpId="0" animBg="1"/>
      <p:bldP spid="18" grpId="0" animBg="1"/>
      <p:bldP spid="19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二等辺三角形 25"/>
          <p:cNvSpPr/>
          <p:nvPr userDrawn="1"/>
        </p:nvSpPr>
        <p:spPr>
          <a:xfrm>
            <a:off x="1456190" y="2173170"/>
            <a:ext cx="7883076" cy="6795755"/>
          </a:xfrm>
          <a:custGeom>
            <a:avLst/>
            <a:gdLst/>
            <a:ahLst/>
            <a:cxnLst/>
            <a:rect l="l" t="t" r="r" b="b"/>
            <a:pathLst>
              <a:path w="7883076" h="6795755">
                <a:moveTo>
                  <a:pt x="1" y="6795754"/>
                </a:moveTo>
                <a:lnTo>
                  <a:pt x="7883075" y="6795754"/>
                </a:lnTo>
                <a:lnTo>
                  <a:pt x="7883076" y="6795755"/>
                </a:lnTo>
                <a:lnTo>
                  <a:pt x="0" y="6795755"/>
                </a:lnTo>
                <a:close/>
                <a:moveTo>
                  <a:pt x="978756" y="5108245"/>
                </a:moveTo>
                <a:lnTo>
                  <a:pt x="6904320" y="5108245"/>
                </a:lnTo>
                <a:lnTo>
                  <a:pt x="7856558" y="6750035"/>
                </a:lnTo>
                <a:lnTo>
                  <a:pt x="26518" y="6750035"/>
                </a:lnTo>
                <a:close/>
                <a:moveTo>
                  <a:pt x="1957511" y="3420736"/>
                </a:moveTo>
                <a:lnTo>
                  <a:pt x="5925565" y="3420736"/>
                </a:lnTo>
                <a:lnTo>
                  <a:pt x="6877803" y="5062526"/>
                </a:lnTo>
                <a:lnTo>
                  <a:pt x="1005273" y="5062526"/>
                </a:lnTo>
                <a:close/>
                <a:moveTo>
                  <a:pt x="2936267" y="1733227"/>
                </a:moveTo>
                <a:lnTo>
                  <a:pt x="4946810" y="1733227"/>
                </a:lnTo>
                <a:lnTo>
                  <a:pt x="5899048" y="3375017"/>
                </a:lnTo>
                <a:lnTo>
                  <a:pt x="1984028" y="3375017"/>
                </a:lnTo>
                <a:close/>
                <a:moveTo>
                  <a:pt x="3941538" y="0"/>
                </a:moveTo>
                <a:lnTo>
                  <a:pt x="4920293" y="1687508"/>
                </a:lnTo>
                <a:lnTo>
                  <a:pt x="2962784" y="1687508"/>
                </a:lnTo>
                <a:close/>
              </a:path>
            </a:pathLst>
          </a:cu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平行四辺形 5"/>
          <p:cNvSpPr/>
          <p:nvPr userDrawn="1"/>
        </p:nvSpPr>
        <p:spPr>
          <a:xfrm flipH="1">
            <a:off x="5397728" y="2173170"/>
            <a:ext cx="7869667" cy="1684455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平行四辺形 6"/>
          <p:cNvSpPr/>
          <p:nvPr userDrawn="1"/>
        </p:nvSpPr>
        <p:spPr>
          <a:xfrm flipH="1">
            <a:off x="6398666" y="3905251"/>
            <a:ext cx="7869667" cy="163683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平行四辺形 7"/>
          <p:cNvSpPr/>
          <p:nvPr userDrawn="1"/>
        </p:nvSpPr>
        <p:spPr>
          <a:xfrm flipH="1">
            <a:off x="7381102" y="5596447"/>
            <a:ext cx="7869667" cy="163683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平行四辺形 8"/>
          <p:cNvSpPr/>
          <p:nvPr userDrawn="1"/>
        </p:nvSpPr>
        <p:spPr>
          <a:xfrm flipH="1">
            <a:off x="8359002" y="7285547"/>
            <a:ext cx="7869667" cy="163683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140428" y="4787166"/>
            <a:ext cx="2514600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730978" y="3103730"/>
            <a:ext cx="1333500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3012463" y="6465662"/>
            <a:ext cx="4770530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3012463" y="8201562"/>
            <a:ext cx="4770530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577921" y="2308185"/>
            <a:ext cx="5535615" cy="14401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7523026" y="4018375"/>
            <a:ext cx="5535615" cy="14401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548127" y="5683560"/>
            <a:ext cx="5535615" cy="14401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458241" y="7383882"/>
            <a:ext cx="5535615" cy="14401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3961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6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1" y="4028745"/>
            <a:ext cx="10943406" cy="76508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平行四辺形 5"/>
          <p:cNvSpPr/>
          <p:nvPr userDrawn="1"/>
        </p:nvSpPr>
        <p:spPr>
          <a:xfrm rot="9000000">
            <a:off x="6914248" y="5105537"/>
            <a:ext cx="4505265" cy="675997"/>
          </a:xfrm>
          <a:prstGeom prst="parallelogram">
            <a:avLst>
              <a:gd name="adj" fmla="val 58044"/>
            </a:avLst>
          </a:prstGeom>
          <a:solidFill>
            <a:schemeClr val="bg1">
              <a:lumMod val="7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7383248" y="6083608"/>
            <a:ext cx="10903165" cy="7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862287" y="3974098"/>
            <a:ext cx="2771440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909559" y="3974098"/>
            <a:ext cx="2771440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956831" y="3974098"/>
            <a:ext cx="2771440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8558142" y="6049720"/>
            <a:ext cx="2771440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1605414" y="6049720"/>
            <a:ext cx="2771440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4652686" y="6049720"/>
            <a:ext cx="2771440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grpSp>
        <p:nvGrpSpPr>
          <p:cNvPr id="16" name="グループ化 15"/>
          <p:cNvGrpSpPr/>
          <p:nvPr userDrawn="1"/>
        </p:nvGrpSpPr>
        <p:grpSpPr>
          <a:xfrm>
            <a:off x="817281" y="2263180"/>
            <a:ext cx="2925325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正方形/長方形 13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二等辺三角形 14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907290" y="2353190"/>
            <a:ext cx="2700301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3895006" y="2257255"/>
            <a:ext cx="2925325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9" name="正方形/長方形 18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二等辺三角形 19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3985015" y="2347265"/>
            <a:ext cx="2700301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2" name="グループ化 21"/>
          <p:cNvGrpSpPr/>
          <p:nvPr userDrawn="1"/>
        </p:nvGrpSpPr>
        <p:grpSpPr>
          <a:xfrm>
            <a:off x="6972731" y="2266669"/>
            <a:ext cx="2925325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3" name="正方形/長方形 22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二等辺三角形 23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5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062740" y="2356679"/>
            <a:ext cx="2700301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6" name="グループ化 25"/>
          <p:cNvGrpSpPr/>
          <p:nvPr userDrawn="1"/>
        </p:nvGrpSpPr>
        <p:grpSpPr>
          <a:xfrm rot="10800000">
            <a:off x="8523371" y="6943700"/>
            <a:ext cx="2925325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7" name="正方形/長方形 26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二等辺三角形 27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613380" y="7258735"/>
            <a:ext cx="2700301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30" name="グループ化 29"/>
          <p:cNvGrpSpPr/>
          <p:nvPr userDrawn="1"/>
        </p:nvGrpSpPr>
        <p:grpSpPr>
          <a:xfrm rot="10800000">
            <a:off x="11601096" y="6937775"/>
            <a:ext cx="2925325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1" name="正方形/長方形 30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二等辺三角形 31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3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1691105" y="7252810"/>
            <a:ext cx="2700301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34" name="グループ化 33"/>
          <p:cNvGrpSpPr/>
          <p:nvPr userDrawn="1"/>
        </p:nvGrpSpPr>
        <p:grpSpPr>
          <a:xfrm rot="10800000">
            <a:off x="14678821" y="6947189"/>
            <a:ext cx="2925325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5" name="正方形/長方形 34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二等辺三角形 35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7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4768830" y="7262224"/>
            <a:ext cx="2700301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743139" y="5844138"/>
            <a:ext cx="6229592" cy="2809752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109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623214" y="1993150"/>
            <a:ext cx="4212000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2955019" y="8023820"/>
            <a:ext cx="12376375" cy="130514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図プレースホルダー 5"/>
          <p:cNvSpPr>
            <a:spLocks noGrp="1"/>
          </p:cNvSpPr>
          <p:nvPr>
            <p:ph type="pic" sz="quarter" idx="33" hasCustomPrompt="1"/>
          </p:nvPr>
        </p:nvSpPr>
        <p:spPr>
          <a:xfrm>
            <a:off x="4894526" y="1993150"/>
            <a:ext cx="4212000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34" hasCustomPrompt="1"/>
          </p:nvPr>
        </p:nvSpPr>
        <p:spPr>
          <a:xfrm>
            <a:off x="9165838" y="1993150"/>
            <a:ext cx="4212000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35" hasCustomPrompt="1"/>
          </p:nvPr>
        </p:nvSpPr>
        <p:spPr>
          <a:xfrm>
            <a:off x="13437151" y="1993150"/>
            <a:ext cx="4212000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23214" y="6403641"/>
            <a:ext cx="4212000" cy="1349710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23214" y="5818575"/>
            <a:ext cx="4212000" cy="584625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4894526" y="6403640"/>
            <a:ext cx="4212000" cy="1349710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4894526" y="5818574"/>
            <a:ext cx="4212000" cy="584625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9165838" y="6404080"/>
            <a:ext cx="4212000" cy="1349710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9165838" y="5819014"/>
            <a:ext cx="4212000" cy="584625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3437151" y="6404079"/>
            <a:ext cx="4212000" cy="1349710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3437151" y="5819013"/>
            <a:ext cx="4212000" cy="584625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18100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/>
      <p:bldP spid="21" grpId="0"/>
      <p:bldP spid="22" grpId="0"/>
      <p:bldP spid="12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ドーナツ 4"/>
          <p:cNvSpPr/>
          <p:nvPr userDrawn="1"/>
        </p:nvSpPr>
        <p:spPr>
          <a:xfrm>
            <a:off x="6262886" y="2579009"/>
            <a:ext cx="5760642" cy="5769284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アーチ 6"/>
          <p:cNvSpPr/>
          <p:nvPr userDrawn="1"/>
        </p:nvSpPr>
        <p:spPr>
          <a:xfrm>
            <a:off x="9178776" y="2579009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アーチ 6"/>
          <p:cNvSpPr/>
          <p:nvPr userDrawn="1"/>
        </p:nvSpPr>
        <p:spPr>
          <a:xfrm rot="5400000">
            <a:off x="9021655" y="5346420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アーチ 6"/>
          <p:cNvSpPr/>
          <p:nvPr userDrawn="1"/>
        </p:nvSpPr>
        <p:spPr>
          <a:xfrm rot="10800000">
            <a:off x="6254245" y="5189298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アーチ 6"/>
          <p:cNvSpPr/>
          <p:nvPr userDrawn="1"/>
        </p:nvSpPr>
        <p:spPr>
          <a:xfrm rot="16200000">
            <a:off x="6411365" y="2421095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2158541" y="3397743"/>
            <a:ext cx="5490610" cy="16511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2158541" y="2660883"/>
            <a:ext cx="5490610" cy="77320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2158541" y="6683108"/>
            <a:ext cx="5490610" cy="16511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2158541" y="5946248"/>
            <a:ext cx="5490610" cy="77320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261" y="3411794"/>
            <a:ext cx="5490610" cy="165113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37261" y="2674934"/>
            <a:ext cx="5490610" cy="773203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37261" y="6697159"/>
            <a:ext cx="5490610" cy="165113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637261" y="5960299"/>
            <a:ext cx="5490610" cy="773203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982966" y="5008485"/>
            <a:ext cx="4275474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円/楕円 26"/>
          <p:cNvSpPr/>
          <p:nvPr userDrawn="1"/>
        </p:nvSpPr>
        <p:spPr>
          <a:xfrm>
            <a:off x="10444030" y="3163280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0793062" y="3478952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10448351" y="6528729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10797383" y="6844401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0" name="円/楕円 29"/>
          <p:cNvSpPr/>
          <p:nvPr userDrawn="1"/>
        </p:nvSpPr>
        <p:spPr>
          <a:xfrm>
            <a:off x="6543924" y="6528729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6892956" y="6844401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6543924" y="3163280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6892956" y="3478952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88175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25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10" grpId="0"/>
      <p:bldP spid="28" grpId="0" animBg="1"/>
      <p:bldP spid="29" grpId="0"/>
      <p:bldP spid="30" grpId="0" animBg="1"/>
      <p:bldP spid="31" grpId="0"/>
      <p:bldP spid="32" grpId="0" animBg="1"/>
      <p:bldP spid="33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図プレースホルダー 46"/>
          <p:cNvSpPr>
            <a:spLocks noGrp="1"/>
          </p:cNvSpPr>
          <p:nvPr>
            <p:ph type="pic" sz="quarter" idx="42" hasCustomPrompt="1"/>
          </p:nvPr>
        </p:nvSpPr>
        <p:spPr>
          <a:xfrm>
            <a:off x="6857758" y="5484220"/>
            <a:ext cx="2245748" cy="2253696"/>
          </a:xfrm>
          <a:custGeom>
            <a:avLst/>
            <a:gdLst/>
            <a:ahLst/>
            <a:cxnLst/>
            <a:rect l="l" t="t" r="r" b="b"/>
            <a:pathLst>
              <a:path w="2153093" h="2160713">
                <a:moveTo>
                  <a:pt x="2151584" y="0"/>
                </a:moveTo>
                <a:lnTo>
                  <a:pt x="2153093" y="0"/>
                </a:lnTo>
                <a:lnTo>
                  <a:pt x="2153093" y="2160637"/>
                </a:lnTo>
                <a:cubicBezTo>
                  <a:pt x="2152590" y="2160713"/>
                  <a:pt x="2152087" y="2160713"/>
                  <a:pt x="2151584" y="2160713"/>
                </a:cubicBezTo>
                <a:cubicBezTo>
                  <a:pt x="963297" y="2160713"/>
                  <a:pt x="0" y="1197416"/>
                  <a:pt x="0" y="9129"/>
                </a:cubicBezTo>
                <a:lnTo>
                  <a:pt x="2151584" y="9129"/>
                </a:ln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5" name="図プレースホルダー 44"/>
          <p:cNvSpPr>
            <a:spLocks noGrp="1"/>
          </p:cNvSpPr>
          <p:nvPr>
            <p:ph type="pic" sz="quarter" idx="41" hasCustomPrompt="1"/>
          </p:nvPr>
        </p:nvSpPr>
        <p:spPr>
          <a:xfrm>
            <a:off x="9161994" y="5484548"/>
            <a:ext cx="2253696" cy="2245748"/>
          </a:xfrm>
          <a:custGeom>
            <a:avLst/>
            <a:gdLst/>
            <a:ahLst/>
            <a:cxnLst/>
            <a:rect l="l" t="t" r="r" b="b"/>
            <a:pathLst>
              <a:path w="2160713" h="2153093">
                <a:moveTo>
                  <a:pt x="0" y="0"/>
                </a:moveTo>
                <a:lnTo>
                  <a:pt x="2160637" y="0"/>
                </a:lnTo>
                <a:cubicBezTo>
                  <a:pt x="2160713" y="503"/>
                  <a:pt x="2160713" y="1006"/>
                  <a:pt x="2160713" y="1509"/>
                </a:cubicBezTo>
                <a:cubicBezTo>
                  <a:pt x="2160713" y="1189796"/>
                  <a:pt x="1197416" y="2153093"/>
                  <a:pt x="9129" y="2153093"/>
                </a:cubicBezTo>
                <a:lnTo>
                  <a:pt x="9129" y="1509"/>
                </a:lnTo>
                <a:lnTo>
                  <a:pt x="0" y="1509"/>
                </a:ln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3" name="図プレースホルダー 42"/>
          <p:cNvSpPr>
            <a:spLocks noGrp="1"/>
          </p:cNvSpPr>
          <p:nvPr>
            <p:ph type="pic" sz="quarter" idx="40" hasCustomPrompt="1"/>
          </p:nvPr>
        </p:nvSpPr>
        <p:spPr>
          <a:xfrm>
            <a:off x="9162322" y="3181184"/>
            <a:ext cx="2245748" cy="2253696"/>
          </a:xfrm>
          <a:custGeom>
            <a:avLst/>
            <a:gdLst/>
            <a:ahLst/>
            <a:cxnLst/>
            <a:rect l="l" t="t" r="r" b="b"/>
            <a:pathLst>
              <a:path w="2153093" h="2160713">
                <a:moveTo>
                  <a:pt x="1509" y="0"/>
                </a:moveTo>
                <a:cubicBezTo>
                  <a:pt x="1189796" y="0"/>
                  <a:pt x="2153093" y="963297"/>
                  <a:pt x="2153093" y="2151584"/>
                </a:cubicBezTo>
                <a:lnTo>
                  <a:pt x="1509" y="2151584"/>
                </a:lnTo>
                <a:lnTo>
                  <a:pt x="1509" y="2160713"/>
                </a:lnTo>
                <a:lnTo>
                  <a:pt x="0" y="2160713"/>
                </a:lnTo>
                <a:lnTo>
                  <a:pt x="0" y="76"/>
                </a:lnTo>
                <a:cubicBezTo>
                  <a:pt x="503" y="0"/>
                  <a:pt x="1006" y="0"/>
                  <a:pt x="1509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1" name="図プレースホルダー 40"/>
          <p:cNvSpPr>
            <a:spLocks noGrp="1"/>
          </p:cNvSpPr>
          <p:nvPr>
            <p:ph type="pic" sz="quarter" idx="39" hasCustomPrompt="1"/>
          </p:nvPr>
        </p:nvSpPr>
        <p:spPr>
          <a:xfrm>
            <a:off x="6858001" y="3189132"/>
            <a:ext cx="2253696" cy="2245748"/>
          </a:xfrm>
          <a:custGeom>
            <a:avLst/>
            <a:gdLst/>
            <a:ahLst/>
            <a:cxnLst/>
            <a:rect l="l" t="t" r="r" b="b"/>
            <a:pathLst>
              <a:path w="2160713" h="2153093">
                <a:moveTo>
                  <a:pt x="2151584" y="0"/>
                </a:moveTo>
                <a:lnTo>
                  <a:pt x="2151584" y="2151584"/>
                </a:lnTo>
                <a:lnTo>
                  <a:pt x="2160713" y="2151584"/>
                </a:lnTo>
                <a:lnTo>
                  <a:pt x="2160713" y="2153093"/>
                </a:lnTo>
                <a:lnTo>
                  <a:pt x="76" y="2153093"/>
                </a:lnTo>
                <a:cubicBezTo>
                  <a:pt x="0" y="2152590"/>
                  <a:pt x="0" y="2152087"/>
                  <a:pt x="0" y="2151584"/>
                </a:cubicBezTo>
                <a:cubicBezTo>
                  <a:pt x="0" y="963297"/>
                  <a:pt x="963297" y="0"/>
                  <a:pt x="2151584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ドーナツ 4"/>
          <p:cNvSpPr/>
          <p:nvPr userDrawn="1"/>
        </p:nvSpPr>
        <p:spPr>
          <a:xfrm>
            <a:off x="6263526" y="2579009"/>
            <a:ext cx="5760000" cy="5760000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アーチ 6"/>
          <p:cNvSpPr/>
          <p:nvPr userDrawn="1"/>
        </p:nvSpPr>
        <p:spPr>
          <a:xfrm>
            <a:off x="9178776" y="2579009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アーチ 6"/>
          <p:cNvSpPr/>
          <p:nvPr userDrawn="1"/>
        </p:nvSpPr>
        <p:spPr>
          <a:xfrm rot="5400000">
            <a:off x="9021655" y="5346420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アーチ 6"/>
          <p:cNvSpPr/>
          <p:nvPr userDrawn="1"/>
        </p:nvSpPr>
        <p:spPr>
          <a:xfrm rot="10800000">
            <a:off x="6254245" y="5189298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アーチ 6"/>
          <p:cNvSpPr/>
          <p:nvPr userDrawn="1"/>
        </p:nvSpPr>
        <p:spPr>
          <a:xfrm rot="16200000">
            <a:off x="6411365" y="2421095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2158541" y="3397742"/>
            <a:ext cx="5490610" cy="19257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2158541" y="2384854"/>
            <a:ext cx="5490610" cy="111101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2158541" y="6683107"/>
            <a:ext cx="5490610" cy="19257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2158541" y="5670219"/>
            <a:ext cx="5490610" cy="111101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261" y="3411793"/>
            <a:ext cx="5490610" cy="192577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37261" y="2398905"/>
            <a:ext cx="5490610" cy="1111017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37261" y="6697158"/>
            <a:ext cx="5490610" cy="192577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637261" y="5684270"/>
            <a:ext cx="5490610" cy="1111017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8872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5" grpId="0"/>
      <p:bldP spid="43" grpId="0"/>
      <p:bldP spid="41" grpId="0"/>
      <p:bldP spid="5" grpId="0" animBg="1"/>
      <p:bldP spid="6" grpId="0" animBg="1"/>
      <p:bldP spid="7" grpId="0" animBg="1"/>
      <p:bldP spid="8" grpId="0" animBg="1"/>
      <p:bldP spid="9" grpId="0" animBg="1"/>
      <p:bldP spid="1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山形 4"/>
          <p:cNvSpPr/>
          <p:nvPr userDrawn="1"/>
        </p:nvSpPr>
        <p:spPr>
          <a:xfrm>
            <a:off x="660400" y="4386533"/>
            <a:ext cx="3530600" cy="4699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山形 5"/>
          <p:cNvSpPr/>
          <p:nvPr userDrawn="1"/>
        </p:nvSpPr>
        <p:spPr>
          <a:xfrm>
            <a:off x="4035425" y="4386533"/>
            <a:ext cx="3530600" cy="4699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山形 6"/>
          <p:cNvSpPr/>
          <p:nvPr userDrawn="1"/>
        </p:nvSpPr>
        <p:spPr>
          <a:xfrm>
            <a:off x="7410450" y="4386533"/>
            <a:ext cx="3530600" cy="4699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山形 7"/>
          <p:cNvSpPr/>
          <p:nvPr userDrawn="1"/>
        </p:nvSpPr>
        <p:spPr>
          <a:xfrm>
            <a:off x="10785475" y="4386533"/>
            <a:ext cx="3530600" cy="4699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山形 8"/>
          <p:cNvSpPr/>
          <p:nvPr userDrawn="1"/>
        </p:nvSpPr>
        <p:spPr>
          <a:xfrm>
            <a:off x="14160500" y="4386533"/>
            <a:ext cx="3530600" cy="4699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円/楕円 9"/>
          <p:cNvSpPr/>
          <p:nvPr userDrawn="1"/>
        </p:nvSpPr>
        <p:spPr>
          <a:xfrm>
            <a:off x="1750625" y="3946408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2099657" y="4262080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5092756" y="3946408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5441788" y="4262080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8467338" y="3946408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8816370" y="4262080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11875700" y="3946408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12224732" y="4262080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円/楕円 17"/>
          <p:cNvSpPr/>
          <p:nvPr userDrawn="1"/>
        </p:nvSpPr>
        <p:spPr>
          <a:xfrm>
            <a:off x="15250725" y="3946408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46" hasCustomPrompt="1"/>
          </p:nvPr>
        </p:nvSpPr>
        <p:spPr>
          <a:xfrm>
            <a:off x="15599757" y="4262080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817281" y="2360141"/>
            <a:ext cx="3240360" cy="153133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147651" y="2360141"/>
            <a:ext cx="3240360" cy="153133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7523026" y="2360141"/>
            <a:ext cx="3240360" cy="153133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10853396" y="2360141"/>
            <a:ext cx="3240360" cy="153133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14305620" y="2360141"/>
            <a:ext cx="3240360" cy="153133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817281" y="5386080"/>
            <a:ext cx="3218144" cy="29077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4192656" y="5386080"/>
            <a:ext cx="3218144" cy="29077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7568031" y="5386080"/>
            <a:ext cx="3218144" cy="29077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10943406" y="5386080"/>
            <a:ext cx="3218144" cy="29077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14318781" y="5386080"/>
            <a:ext cx="3218144" cy="29077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803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-794" y="1903140"/>
            <a:ext cx="18286413" cy="4545506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9142413" y="1903413"/>
            <a:ext cx="9144000" cy="4545012"/>
          </a:xfrm>
          <a:solidFill>
            <a:schemeClr val="tx2">
              <a:alpha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3157541" y="7568135"/>
            <a:ext cx="11926325" cy="16258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157541" y="6898695"/>
            <a:ext cx="11926325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323226" y="2083160"/>
            <a:ext cx="900100" cy="1102622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44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14" name="テキスト プレースホルダー 9"/>
          <p:cNvSpPr>
            <a:spLocks noGrp="1"/>
          </p:cNvSpPr>
          <p:nvPr>
            <p:ph type="body" sz="quarter" idx="19" hasCustomPrompt="1"/>
          </p:nvPr>
        </p:nvSpPr>
        <p:spPr>
          <a:xfrm>
            <a:off x="10268331" y="2199732"/>
            <a:ext cx="90010" cy="900100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0403346" y="2173170"/>
            <a:ext cx="7290810" cy="94510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9323226" y="3091713"/>
            <a:ext cx="900100" cy="1102622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44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17" name="テキスト プレースホルダー 9"/>
          <p:cNvSpPr>
            <a:spLocks noGrp="1"/>
          </p:cNvSpPr>
          <p:nvPr>
            <p:ph type="body" sz="quarter" idx="22" hasCustomPrompt="1"/>
          </p:nvPr>
        </p:nvSpPr>
        <p:spPr>
          <a:xfrm>
            <a:off x="10268331" y="3208285"/>
            <a:ext cx="90010" cy="900100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403346" y="3181723"/>
            <a:ext cx="7290810" cy="94510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323226" y="4108385"/>
            <a:ext cx="900100" cy="1102622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44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20" name="テキスト プレースホルダー 9"/>
          <p:cNvSpPr>
            <a:spLocks noGrp="1"/>
          </p:cNvSpPr>
          <p:nvPr>
            <p:ph type="body" sz="quarter" idx="25" hasCustomPrompt="1"/>
          </p:nvPr>
        </p:nvSpPr>
        <p:spPr>
          <a:xfrm>
            <a:off x="10268331" y="4224957"/>
            <a:ext cx="90010" cy="900100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0403346" y="4198395"/>
            <a:ext cx="7290810" cy="94510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9323226" y="5098495"/>
            <a:ext cx="900100" cy="1102622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44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23" name="テキスト プレースホルダー 9"/>
          <p:cNvSpPr>
            <a:spLocks noGrp="1"/>
          </p:cNvSpPr>
          <p:nvPr>
            <p:ph type="body" sz="quarter" idx="28" hasCustomPrompt="1"/>
          </p:nvPr>
        </p:nvSpPr>
        <p:spPr>
          <a:xfrm>
            <a:off x="10268331" y="5215067"/>
            <a:ext cx="90010" cy="900100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403346" y="5188505"/>
            <a:ext cx="7290810" cy="94510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889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>
        <p:tmplLst>
          <p:tmpl>
            <p:tnLst>
              <p:par>
                <p:cTn presetID="22" presetClass="entr" presetSubtype="2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6313630"/>
            <a:ext cx="18286413" cy="3973369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631363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テキスト プレースホルダー 4"/>
          <p:cNvSpPr>
            <a:spLocks noGrp="1"/>
          </p:cNvSpPr>
          <p:nvPr>
            <p:ph type="body" sz="quarter" idx="25" hasCustomPrompt="1"/>
          </p:nvPr>
        </p:nvSpPr>
        <p:spPr>
          <a:xfrm>
            <a:off x="7994650" y="5162424"/>
            <a:ext cx="2295525" cy="22955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図プレースホルダー 2"/>
          <p:cNvSpPr>
            <a:spLocks noGrp="1"/>
          </p:cNvSpPr>
          <p:nvPr>
            <p:ph type="pic" sz="quarter" idx="26" hasCustomPrompt="1"/>
          </p:nvPr>
        </p:nvSpPr>
        <p:spPr>
          <a:xfrm>
            <a:off x="8579850" y="5747489"/>
            <a:ext cx="1125125" cy="112512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737980" y="8144099"/>
            <a:ext cx="4808864" cy="142908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737980" y="7564668"/>
            <a:ext cx="4808864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4"/>
          <p:cNvSpPr>
            <a:spLocks noGrp="1"/>
          </p:cNvSpPr>
          <p:nvPr>
            <p:ph type="body" sz="quarter" idx="29" hasCustomPrompt="1"/>
          </p:nvPr>
        </p:nvSpPr>
        <p:spPr>
          <a:xfrm>
            <a:off x="2707491" y="5160640"/>
            <a:ext cx="2295525" cy="22955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9" name="図プレースホルダー 2"/>
          <p:cNvSpPr>
            <a:spLocks noGrp="1"/>
          </p:cNvSpPr>
          <p:nvPr>
            <p:ph type="pic" sz="quarter" idx="30" hasCustomPrompt="1"/>
          </p:nvPr>
        </p:nvSpPr>
        <p:spPr>
          <a:xfrm>
            <a:off x="3292691" y="5745705"/>
            <a:ext cx="1125125" cy="112512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50821" y="8142315"/>
            <a:ext cx="4808864" cy="142908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450821" y="7562884"/>
            <a:ext cx="4808864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4"/>
          <p:cNvSpPr>
            <a:spLocks noGrp="1"/>
          </p:cNvSpPr>
          <p:nvPr>
            <p:ph type="body" sz="quarter" idx="33" hasCustomPrompt="1"/>
          </p:nvPr>
        </p:nvSpPr>
        <p:spPr>
          <a:xfrm>
            <a:off x="13286867" y="5157754"/>
            <a:ext cx="2295525" cy="22955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3" name="図プレースホルダー 2"/>
          <p:cNvSpPr>
            <a:spLocks noGrp="1"/>
          </p:cNvSpPr>
          <p:nvPr>
            <p:ph type="pic" sz="quarter" idx="34" hasCustomPrompt="1"/>
          </p:nvPr>
        </p:nvSpPr>
        <p:spPr>
          <a:xfrm>
            <a:off x="13872067" y="5742819"/>
            <a:ext cx="1125125" cy="112512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2030197" y="8139429"/>
            <a:ext cx="4808864" cy="142908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2030197" y="7559998"/>
            <a:ext cx="4808864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131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/>
      <p:bldP spid="2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6" name="グループ化 25"/>
          <p:cNvGrpSpPr/>
          <p:nvPr userDrawn="1"/>
        </p:nvGrpSpPr>
        <p:grpSpPr>
          <a:xfrm>
            <a:off x="7952769" y="2287309"/>
            <a:ext cx="3234708" cy="3259869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" name="ドーナツ 4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台形 5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台形 9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3" name="グループ化 12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11" name="台形 1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台形 1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6" name="グループ化 15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17" name="台形 1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台形 1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9" name="グループ化 18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0" name="台形 19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台形 20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2" name="グループ化 21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3" name="台形 2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台形 2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27" name="グループ化 26"/>
          <p:cNvGrpSpPr/>
          <p:nvPr userDrawn="1"/>
        </p:nvGrpSpPr>
        <p:grpSpPr>
          <a:xfrm>
            <a:off x="10821438" y="4862070"/>
            <a:ext cx="1954027" cy="1969226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8" name="ドーナツ 27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台形 28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台形 29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1" name="グループ化 30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41" name="台形 4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台形 4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2" name="グループ化 31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9" name="台形 38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台形 39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3" name="グループ化 32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7" name="台形 3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台形 3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4" name="グループ化 33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5" name="台形 34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台形 35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43" name="グループ化 42"/>
          <p:cNvGrpSpPr/>
          <p:nvPr userDrawn="1"/>
        </p:nvGrpSpPr>
        <p:grpSpPr>
          <a:xfrm>
            <a:off x="6720664" y="5228491"/>
            <a:ext cx="2475236" cy="2494489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4" name="ドーナツ 43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5" name="台形 44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台形 45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7" name="グループ化 46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7" name="台形 5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8" name="台形 5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8" name="グループ化 47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5" name="台形 54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6" name="台形 55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9" name="グループ化 48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3" name="台形 5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4" name="台形 5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50" name="グループ化 49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1" name="台形 5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2" name="台形 5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59" name="グループ化 58"/>
          <p:cNvGrpSpPr/>
          <p:nvPr userDrawn="1"/>
        </p:nvGrpSpPr>
        <p:grpSpPr>
          <a:xfrm>
            <a:off x="4850094" y="3546320"/>
            <a:ext cx="2368323" cy="2386745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0" name="ドーナツ 59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1" name="台形 60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台形 61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63" name="グループ化 62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73" name="台形 7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4" name="台形 7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4" name="グループ化 63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71" name="台形 7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2" name="台形 7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5" name="グループ化 64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69" name="台形 68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" name="台形 69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6" name="グループ化 65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67" name="台形 6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8" name="台形 6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75" name="グループ化 74"/>
          <p:cNvGrpSpPr/>
          <p:nvPr userDrawn="1"/>
        </p:nvGrpSpPr>
        <p:grpSpPr>
          <a:xfrm>
            <a:off x="3068709" y="4765313"/>
            <a:ext cx="2077973" cy="2094136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6" name="ドーナツ 75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7" name="台形 76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台形 77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9" name="グループ化 78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9" name="台形 88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0" name="台形 89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80" name="グループ化 79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7" name="台形 8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8" name="台形 8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81" name="グループ化 80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5" name="台形 84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6" name="台形 85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82" name="グループ化 81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3" name="台形 8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4" name="台形 8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9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057972" y="7777592"/>
            <a:ext cx="4294891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1057972" y="7236332"/>
            <a:ext cx="4294891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05021" y="2473401"/>
            <a:ext cx="4312026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05021" y="1932141"/>
            <a:ext cx="4312026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3103646" y="5342450"/>
            <a:ext cx="4905545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3103646" y="4801190"/>
            <a:ext cx="4905545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1667139" y="2506057"/>
            <a:ext cx="4905545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1667139" y="1964797"/>
            <a:ext cx="4905545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341327" y="7815212"/>
            <a:ext cx="4905545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341327" y="7273952"/>
            <a:ext cx="4905545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8" name="グループ化 7"/>
          <p:cNvGrpSpPr/>
          <p:nvPr userDrawn="1"/>
        </p:nvGrpSpPr>
        <p:grpSpPr>
          <a:xfrm>
            <a:off x="5214551" y="2965622"/>
            <a:ext cx="894445" cy="1824663"/>
            <a:chOff x="5214551" y="2965622"/>
            <a:chExt cx="894445" cy="1824663"/>
          </a:xfrm>
        </p:grpSpPr>
        <p:sp>
          <p:nvSpPr>
            <p:cNvPr id="108" name="円/楕円 107"/>
            <p:cNvSpPr/>
            <p:nvPr userDrawn="1"/>
          </p:nvSpPr>
          <p:spPr>
            <a:xfrm>
              <a:off x="5948968" y="4630257"/>
              <a:ext cx="160028" cy="160028"/>
            </a:xfrm>
            <a:prstGeom prst="ellipse">
              <a:avLst/>
            </a:prstGeom>
            <a:solidFill>
              <a:schemeClr val="accent1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フリーフォーム 116"/>
            <p:cNvSpPr/>
            <p:nvPr userDrawn="1"/>
          </p:nvSpPr>
          <p:spPr>
            <a:xfrm>
              <a:off x="5214551" y="2965622"/>
              <a:ext cx="853068" cy="1729946"/>
            </a:xfrm>
            <a:custGeom>
              <a:avLst/>
              <a:gdLst>
                <a:gd name="connsiteX0" fmla="*/ 803190 w 853068"/>
                <a:gd name="connsiteY0" fmla="*/ 2384854 h 2384854"/>
                <a:gd name="connsiteX1" fmla="*/ 766119 w 853068"/>
                <a:gd name="connsiteY1" fmla="*/ 877329 h 2384854"/>
                <a:gd name="connsiteX2" fmla="*/ 0 w 853068"/>
                <a:gd name="connsiteY2" fmla="*/ 0 h 2384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3068" h="2384854">
                  <a:moveTo>
                    <a:pt x="803190" y="2384854"/>
                  </a:moveTo>
                  <a:cubicBezTo>
                    <a:pt x="851587" y="1829829"/>
                    <a:pt x="899984" y="1274805"/>
                    <a:pt x="766119" y="877329"/>
                  </a:cubicBezTo>
                  <a:cubicBezTo>
                    <a:pt x="632254" y="479853"/>
                    <a:pt x="316127" y="239926"/>
                    <a:pt x="0" y="0"/>
                  </a:cubicBezTo>
                </a:path>
              </a:pathLst>
            </a:custGeom>
            <a:noFill/>
            <a:ln w="12700" cmpd="thinThick">
              <a:solidFill>
                <a:schemeClr val="accent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" name="グループ化 13"/>
          <p:cNvGrpSpPr/>
          <p:nvPr userDrawn="1"/>
        </p:nvGrpSpPr>
        <p:grpSpPr>
          <a:xfrm>
            <a:off x="9482906" y="2323070"/>
            <a:ext cx="2033591" cy="1655487"/>
            <a:chOff x="9482906" y="2323070"/>
            <a:chExt cx="2033591" cy="1655487"/>
          </a:xfrm>
        </p:grpSpPr>
        <p:sp>
          <p:nvSpPr>
            <p:cNvPr id="106" name="円/楕円 105"/>
            <p:cNvSpPr/>
            <p:nvPr userDrawn="1"/>
          </p:nvSpPr>
          <p:spPr>
            <a:xfrm>
              <a:off x="9482906" y="3818529"/>
              <a:ext cx="160028" cy="160028"/>
            </a:xfrm>
            <a:prstGeom prst="ellipse">
              <a:avLst/>
            </a:prstGeom>
            <a:solidFill>
              <a:schemeClr val="accent1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" name="フリーフォーム 120"/>
            <p:cNvSpPr/>
            <p:nvPr userDrawn="1"/>
          </p:nvSpPr>
          <p:spPr>
            <a:xfrm>
              <a:off x="9564130" y="2323070"/>
              <a:ext cx="1952367" cy="1544595"/>
            </a:xfrm>
            <a:custGeom>
              <a:avLst/>
              <a:gdLst>
                <a:gd name="connsiteX0" fmla="*/ 0 w 1952367"/>
                <a:gd name="connsiteY0" fmla="*/ 1544595 h 1544595"/>
                <a:gd name="connsiteX1" fmla="*/ 642551 w 1952367"/>
                <a:gd name="connsiteY1" fmla="*/ 308919 h 1544595"/>
                <a:gd name="connsiteX2" fmla="*/ 1952367 w 1952367"/>
                <a:gd name="connsiteY2" fmla="*/ 0 h 154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2367" h="1544595">
                  <a:moveTo>
                    <a:pt x="0" y="1544595"/>
                  </a:moveTo>
                  <a:cubicBezTo>
                    <a:pt x="158578" y="1055473"/>
                    <a:pt x="317157" y="566351"/>
                    <a:pt x="642551" y="308919"/>
                  </a:cubicBezTo>
                  <a:cubicBezTo>
                    <a:pt x="967945" y="51487"/>
                    <a:pt x="1460156" y="25743"/>
                    <a:pt x="1952367" y="0"/>
                  </a:cubicBezTo>
                </a:path>
              </a:pathLst>
            </a:custGeom>
            <a:noFill/>
            <a:ln w="12700" cmpd="thinThick">
              <a:solidFill>
                <a:schemeClr val="accent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" name="グループ化 6"/>
          <p:cNvGrpSpPr/>
          <p:nvPr userDrawn="1"/>
        </p:nvGrpSpPr>
        <p:grpSpPr>
          <a:xfrm>
            <a:off x="1977081" y="5726081"/>
            <a:ext cx="2206001" cy="1440838"/>
            <a:chOff x="1977081" y="5726081"/>
            <a:chExt cx="2206001" cy="1440838"/>
          </a:xfrm>
        </p:grpSpPr>
        <p:sp>
          <p:nvSpPr>
            <p:cNvPr id="103" name="円/楕円 102"/>
            <p:cNvSpPr/>
            <p:nvPr userDrawn="1"/>
          </p:nvSpPr>
          <p:spPr>
            <a:xfrm>
              <a:off x="4023054" y="5726081"/>
              <a:ext cx="160028" cy="160028"/>
            </a:xfrm>
            <a:prstGeom prst="ellipse">
              <a:avLst/>
            </a:prstGeom>
            <a:solidFill>
              <a:schemeClr val="accent1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2" name="フリーフォーム 121"/>
            <p:cNvSpPr/>
            <p:nvPr userDrawn="1"/>
          </p:nvSpPr>
          <p:spPr>
            <a:xfrm>
              <a:off x="1977081" y="5807676"/>
              <a:ext cx="2075935" cy="1359243"/>
            </a:xfrm>
            <a:custGeom>
              <a:avLst/>
              <a:gdLst>
                <a:gd name="connsiteX0" fmla="*/ 2075935 w 2075935"/>
                <a:gd name="connsiteY0" fmla="*/ 0 h 1359243"/>
                <a:gd name="connsiteX1" fmla="*/ 778476 w 2075935"/>
                <a:gd name="connsiteY1" fmla="*/ 358346 h 1359243"/>
                <a:gd name="connsiteX2" fmla="*/ 0 w 2075935"/>
                <a:gd name="connsiteY2" fmla="*/ 1359243 h 1359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75935" h="1359243">
                  <a:moveTo>
                    <a:pt x="2075935" y="0"/>
                  </a:moveTo>
                  <a:cubicBezTo>
                    <a:pt x="1600200" y="65903"/>
                    <a:pt x="1124465" y="131806"/>
                    <a:pt x="778476" y="358346"/>
                  </a:cubicBezTo>
                  <a:cubicBezTo>
                    <a:pt x="432487" y="584886"/>
                    <a:pt x="216243" y="972064"/>
                    <a:pt x="0" y="1359243"/>
                  </a:cubicBezTo>
                </a:path>
              </a:pathLst>
            </a:custGeom>
            <a:noFill/>
            <a:ln w="12700" cmpd="thinThick">
              <a:solidFill>
                <a:schemeClr val="accent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グループ化 8"/>
          <p:cNvGrpSpPr/>
          <p:nvPr userDrawn="1"/>
        </p:nvGrpSpPr>
        <p:grpSpPr>
          <a:xfrm>
            <a:off x="7872755" y="6385186"/>
            <a:ext cx="1431883" cy="1214219"/>
            <a:chOff x="7872755" y="6385186"/>
            <a:chExt cx="1431883" cy="1214219"/>
          </a:xfrm>
        </p:grpSpPr>
        <p:sp>
          <p:nvSpPr>
            <p:cNvPr id="105" name="円/楕円 104"/>
            <p:cNvSpPr/>
            <p:nvPr userDrawn="1"/>
          </p:nvSpPr>
          <p:spPr>
            <a:xfrm>
              <a:off x="7872755" y="6385186"/>
              <a:ext cx="160028" cy="160028"/>
            </a:xfrm>
            <a:prstGeom prst="ellipse">
              <a:avLst/>
            </a:prstGeom>
            <a:solidFill>
              <a:schemeClr val="accent1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フリーフォーム 123"/>
            <p:cNvSpPr/>
            <p:nvPr userDrawn="1"/>
          </p:nvSpPr>
          <p:spPr>
            <a:xfrm>
              <a:off x="7970108" y="6524368"/>
              <a:ext cx="1334530" cy="1075037"/>
            </a:xfrm>
            <a:custGeom>
              <a:avLst/>
              <a:gdLst>
                <a:gd name="connsiteX0" fmla="*/ 0 w 1334530"/>
                <a:gd name="connsiteY0" fmla="*/ 0 h 1075037"/>
                <a:gd name="connsiteX1" fmla="*/ 494270 w 1334530"/>
                <a:gd name="connsiteY1" fmla="*/ 790832 h 1075037"/>
                <a:gd name="connsiteX2" fmla="*/ 1334530 w 1334530"/>
                <a:gd name="connsiteY2" fmla="*/ 1075037 h 107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530" h="1075037">
                  <a:moveTo>
                    <a:pt x="0" y="0"/>
                  </a:moveTo>
                  <a:cubicBezTo>
                    <a:pt x="135924" y="305829"/>
                    <a:pt x="271848" y="611659"/>
                    <a:pt x="494270" y="790832"/>
                  </a:cubicBezTo>
                  <a:cubicBezTo>
                    <a:pt x="716692" y="970005"/>
                    <a:pt x="1025611" y="1022521"/>
                    <a:pt x="1334530" y="1075037"/>
                  </a:cubicBezTo>
                </a:path>
              </a:pathLst>
            </a:custGeom>
            <a:noFill/>
            <a:ln w="12700" cmpd="thinThick">
              <a:solidFill>
                <a:schemeClr val="accent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" name="グループ化 14"/>
          <p:cNvGrpSpPr/>
          <p:nvPr userDrawn="1"/>
        </p:nvGrpSpPr>
        <p:grpSpPr>
          <a:xfrm>
            <a:off x="11714086" y="5075269"/>
            <a:ext cx="1322292" cy="852587"/>
            <a:chOff x="11714086" y="5075269"/>
            <a:chExt cx="1322292" cy="852587"/>
          </a:xfrm>
        </p:grpSpPr>
        <p:sp>
          <p:nvSpPr>
            <p:cNvPr id="107" name="円/楕円 106"/>
            <p:cNvSpPr/>
            <p:nvPr userDrawn="1"/>
          </p:nvSpPr>
          <p:spPr>
            <a:xfrm>
              <a:off x="11714086" y="5767828"/>
              <a:ext cx="160028" cy="160028"/>
            </a:xfrm>
            <a:prstGeom prst="ellipse">
              <a:avLst/>
            </a:prstGeom>
            <a:solidFill>
              <a:schemeClr val="accent1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5" name="フリーフォーム 124"/>
            <p:cNvSpPr/>
            <p:nvPr userDrawn="1"/>
          </p:nvSpPr>
          <p:spPr>
            <a:xfrm>
              <a:off x="11813059" y="5075269"/>
              <a:ext cx="1223319" cy="757120"/>
            </a:xfrm>
            <a:custGeom>
              <a:avLst/>
              <a:gdLst>
                <a:gd name="connsiteX0" fmla="*/ 0 w 1223319"/>
                <a:gd name="connsiteY0" fmla="*/ 757120 h 757120"/>
                <a:gd name="connsiteX1" fmla="*/ 593125 w 1223319"/>
                <a:gd name="connsiteY1" fmla="*/ 114569 h 757120"/>
                <a:gd name="connsiteX2" fmla="*/ 1223319 w 1223319"/>
                <a:gd name="connsiteY2" fmla="*/ 3358 h 75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3319" h="757120">
                  <a:moveTo>
                    <a:pt x="0" y="757120"/>
                  </a:moveTo>
                  <a:cubicBezTo>
                    <a:pt x="194619" y="498658"/>
                    <a:pt x="389239" y="240196"/>
                    <a:pt x="593125" y="114569"/>
                  </a:cubicBezTo>
                  <a:cubicBezTo>
                    <a:pt x="797011" y="-11058"/>
                    <a:pt x="1010165" y="-3850"/>
                    <a:pt x="1223319" y="3358"/>
                  </a:cubicBezTo>
                </a:path>
              </a:pathLst>
            </a:custGeom>
            <a:noFill/>
            <a:ln w="12700" cmpd="thinThick">
              <a:solidFill>
                <a:schemeClr val="accent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879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50"/>
                            </p:stCondLst>
                            <p:childTnLst>
                              <p:par>
                                <p:cTn id="73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1582365" y="1826282"/>
            <a:ext cx="4545506" cy="5621309"/>
            <a:chOff x="1582365" y="2308464"/>
            <a:chExt cx="4545506" cy="5621309"/>
          </a:xfrm>
        </p:grpSpPr>
        <p:sp>
          <p:nvSpPr>
            <p:cNvPr id="5" name="角丸四角形 4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582365" y="1817885"/>
            <a:ext cx="4545505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582364" y="6907531"/>
            <a:ext cx="4545505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582366" y="2591088"/>
            <a:ext cx="4545505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7" name="ホームベース 16"/>
          <p:cNvSpPr/>
          <p:nvPr userDrawn="1"/>
        </p:nvSpPr>
        <p:spPr>
          <a:xfrm>
            <a:off x="1798874" y="4278776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158915" y="4166263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ホームベース 18"/>
          <p:cNvSpPr/>
          <p:nvPr userDrawn="1"/>
        </p:nvSpPr>
        <p:spPr>
          <a:xfrm>
            <a:off x="1798874" y="4973238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2158915" y="4860725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ホームベース 20"/>
          <p:cNvSpPr/>
          <p:nvPr userDrawn="1"/>
        </p:nvSpPr>
        <p:spPr>
          <a:xfrm>
            <a:off x="1798874" y="5649061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2158915" y="5536548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ホームベース 22"/>
          <p:cNvSpPr/>
          <p:nvPr userDrawn="1"/>
        </p:nvSpPr>
        <p:spPr>
          <a:xfrm>
            <a:off x="1798874" y="6326503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2158915" y="6213990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5" name="グループ化 24"/>
          <p:cNvGrpSpPr/>
          <p:nvPr userDrawn="1"/>
        </p:nvGrpSpPr>
        <p:grpSpPr>
          <a:xfrm>
            <a:off x="6869660" y="1830319"/>
            <a:ext cx="4545506" cy="5621309"/>
            <a:chOff x="1582365" y="2308464"/>
            <a:chExt cx="4545506" cy="5621309"/>
          </a:xfrm>
        </p:grpSpPr>
        <p:sp>
          <p:nvSpPr>
            <p:cNvPr id="26" name="角丸四角形 25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869660" y="1821922"/>
            <a:ext cx="4545505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6869659" y="6911568"/>
            <a:ext cx="4545505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6869661" y="2595125"/>
            <a:ext cx="4545505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2" name="ホームベース 31"/>
          <p:cNvSpPr/>
          <p:nvPr userDrawn="1"/>
        </p:nvSpPr>
        <p:spPr>
          <a:xfrm>
            <a:off x="7086169" y="4282813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7446210" y="4170300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ホームベース 33"/>
          <p:cNvSpPr/>
          <p:nvPr userDrawn="1"/>
        </p:nvSpPr>
        <p:spPr>
          <a:xfrm>
            <a:off x="7086169" y="4977275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7446210" y="4864762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ホームベース 35"/>
          <p:cNvSpPr/>
          <p:nvPr userDrawn="1"/>
        </p:nvSpPr>
        <p:spPr>
          <a:xfrm>
            <a:off x="7086169" y="5653098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7446210" y="5540585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ホームベース 37"/>
          <p:cNvSpPr/>
          <p:nvPr userDrawn="1"/>
        </p:nvSpPr>
        <p:spPr>
          <a:xfrm>
            <a:off x="7086169" y="6330540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7446210" y="6218027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40" name="グループ化 39"/>
          <p:cNvGrpSpPr/>
          <p:nvPr userDrawn="1"/>
        </p:nvGrpSpPr>
        <p:grpSpPr>
          <a:xfrm>
            <a:off x="12158542" y="1812181"/>
            <a:ext cx="4545506" cy="5621309"/>
            <a:chOff x="1582365" y="2308464"/>
            <a:chExt cx="4545506" cy="5621309"/>
          </a:xfrm>
        </p:grpSpPr>
        <p:sp>
          <p:nvSpPr>
            <p:cNvPr id="41" name="角丸四角形 40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正方形/長方形 42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12158542" y="1803784"/>
            <a:ext cx="4545505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12158541" y="6893430"/>
            <a:ext cx="4545505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12158543" y="2576987"/>
            <a:ext cx="4545505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47" name="ホームベース 46"/>
          <p:cNvSpPr/>
          <p:nvPr userDrawn="1"/>
        </p:nvSpPr>
        <p:spPr>
          <a:xfrm>
            <a:off x="12375051" y="4264675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12735092" y="4152162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ホームベース 48"/>
          <p:cNvSpPr/>
          <p:nvPr userDrawn="1"/>
        </p:nvSpPr>
        <p:spPr>
          <a:xfrm>
            <a:off x="12375051" y="4959137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12735092" y="4846624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1" name="ホームベース 50"/>
          <p:cNvSpPr/>
          <p:nvPr userDrawn="1"/>
        </p:nvSpPr>
        <p:spPr>
          <a:xfrm>
            <a:off x="12375051" y="5634960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12735092" y="5522447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ホームベース 52"/>
          <p:cNvSpPr/>
          <p:nvPr userDrawn="1"/>
        </p:nvSpPr>
        <p:spPr>
          <a:xfrm>
            <a:off x="12375051" y="6312402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12735092" y="6199889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55" name="直線コネクタ 54"/>
          <p:cNvCxnSpPr/>
          <p:nvPr userDrawn="1"/>
        </p:nvCxnSpPr>
        <p:spPr>
          <a:xfrm flipH="1" flipV="1">
            <a:off x="3332956" y="7753789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246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00"/>
                            </p:stCondLst>
                            <p:childTnLst>
                              <p:par>
                                <p:cTn id="143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animBg="1"/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n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817282" y="1826282"/>
            <a:ext cx="3780420" cy="5621309"/>
            <a:chOff x="1582365" y="2308464"/>
            <a:chExt cx="4545506" cy="5621309"/>
          </a:xfrm>
        </p:grpSpPr>
        <p:sp>
          <p:nvSpPr>
            <p:cNvPr id="5" name="角丸四角形 4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817282" y="1817885"/>
            <a:ext cx="3780419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817281" y="6907531"/>
            <a:ext cx="3780419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817283" y="2591088"/>
            <a:ext cx="3780419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7" name="ホームベース 16"/>
          <p:cNvSpPr/>
          <p:nvPr userDrawn="1"/>
        </p:nvSpPr>
        <p:spPr>
          <a:xfrm>
            <a:off x="1042305" y="4278776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57342" y="4166263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ホームベース 18"/>
          <p:cNvSpPr/>
          <p:nvPr userDrawn="1"/>
        </p:nvSpPr>
        <p:spPr>
          <a:xfrm>
            <a:off x="1033788" y="4973238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357342" y="4860725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ホームベース 20"/>
          <p:cNvSpPr/>
          <p:nvPr userDrawn="1"/>
        </p:nvSpPr>
        <p:spPr>
          <a:xfrm>
            <a:off x="1042305" y="5649061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357342" y="5536548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ホームベース 22"/>
          <p:cNvSpPr/>
          <p:nvPr userDrawn="1"/>
        </p:nvSpPr>
        <p:spPr>
          <a:xfrm>
            <a:off x="1042305" y="6326503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357342" y="6213990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5" name="グループ化 24"/>
          <p:cNvGrpSpPr/>
          <p:nvPr userDrawn="1"/>
        </p:nvGrpSpPr>
        <p:grpSpPr>
          <a:xfrm>
            <a:off x="5101276" y="1830319"/>
            <a:ext cx="3780420" cy="5621309"/>
            <a:chOff x="1582365" y="2308464"/>
            <a:chExt cx="4545506" cy="5621309"/>
          </a:xfrm>
        </p:grpSpPr>
        <p:sp>
          <p:nvSpPr>
            <p:cNvPr id="26" name="角丸四角形 25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5101276" y="1821922"/>
            <a:ext cx="3780419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5101275" y="6911568"/>
            <a:ext cx="3780419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5101277" y="2595125"/>
            <a:ext cx="3780419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2" name="ホームベース 31"/>
          <p:cNvSpPr/>
          <p:nvPr userDrawn="1"/>
        </p:nvSpPr>
        <p:spPr>
          <a:xfrm>
            <a:off x="5317782" y="4282813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5641336" y="4170300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ホームベース 33"/>
          <p:cNvSpPr/>
          <p:nvPr userDrawn="1"/>
        </p:nvSpPr>
        <p:spPr>
          <a:xfrm>
            <a:off x="5317782" y="4977275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5641336" y="4864762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ホームベース 35"/>
          <p:cNvSpPr/>
          <p:nvPr userDrawn="1"/>
        </p:nvSpPr>
        <p:spPr>
          <a:xfrm>
            <a:off x="5317782" y="5653098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5641336" y="5540585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ホームベース 37"/>
          <p:cNvSpPr/>
          <p:nvPr userDrawn="1"/>
        </p:nvSpPr>
        <p:spPr>
          <a:xfrm>
            <a:off x="5317782" y="6330540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5641336" y="6218027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55" name="直線コネクタ 54"/>
          <p:cNvCxnSpPr/>
          <p:nvPr userDrawn="1"/>
        </p:nvCxnSpPr>
        <p:spPr>
          <a:xfrm flipH="1" flipV="1">
            <a:off x="3476491" y="7753789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72" name="グループ化 71"/>
          <p:cNvGrpSpPr/>
          <p:nvPr userDrawn="1"/>
        </p:nvGrpSpPr>
        <p:grpSpPr>
          <a:xfrm>
            <a:off x="9368232" y="1832544"/>
            <a:ext cx="3780420" cy="5621309"/>
            <a:chOff x="1582365" y="2308464"/>
            <a:chExt cx="4545506" cy="5621309"/>
          </a:xfrm>
        </p:grpSpPr>
        <p:sp>
          <p:nvSpPr>
            <p:cNvPr id="73" name="角丸四角形 72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正方形/長方形 73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正方形/長方形 74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6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9368232" y="1824147"/>
            <a:ext cx="3780419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9368231" y="6913793"/>
            <a:ext cx="3780419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9368233" y="2597350"/>
            <a:ext cx="3780419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79" name="ホームベース 78"/>
          <p:cNvSpPr/>
          <p:nvPr userDrawn="1"/>
        </p:nvSpPr>
        <p:spPr>
          <a:xfrm>
            <a:off x="9584738" y="4285038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0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9908292" y="4172525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1" name="ホームベース 80"/>
          <p:cNvSpPr/>
          <p:nvPr userDrawn="1"/>
        </p:nvSpPr>
        <p:spPr>
          <a:xfrm>
            <a:off x="9584738" y="4979500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2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9908292" y="4866987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3" name="ホームベース 82"/>
          <p:cNvSpPr/>
          <p:nvPr userDrawn="1"/>
        </p:nvSpPr>
        <p:spPr>
          <a:xfrm>
            <a:off x="9584738" y="5655323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9908292" y="5542810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5" name="ホームベース 84"/>
          <p:cNvSpPr/>
          <p:nvPr userDrawn="1"/>
        </p:nvSpPr>
        <p:spPr>
          <a:xfrm>
            <a:off x="9584738" y="6332765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6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9908292" y="6220252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87" name="グループ化 86"/>
          <p:cNvGrpSpPr/>
          <p:nvPr userDrawn="1"/>
        </p:nvGrpSpPr>
        <p:grpSpPr>
          <a:xfrm>
            <a:off x="13652226" y="1836581"/>
            <a:ext cx="3780420" cy="5621309"/>
            <a:chOff x="1582365" y="2308464"/>
            <a:chExt cx="4545506" cy="5621309"/>
          </a:xfrm>
        </p:grpSpPr>
        <p:sp>
          <p:nvSpPr>
            <p:cNvPr id="88" name="角丸四角形 87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正方形/長方形 88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正方形/長方形 89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1" name="テキスト プレースホルダー 11"/>
          <p:cNvSpPr>
            <a:spLocks noGrp="1"/>
          </p:cNvSpPr>
          <p:nvPr>
            <p:ph type="body" sz="quarter" idx="65" hasCustomPrompt="1"/>
          </p:nvPr>
        </p:nvSpPr>
        <p:spPr>
          <a:xfrm>
            <a:off x="13652226" y="1828184"/>
            <a:ext cx="3780419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66" hasCustomPrompt="1"/>
          </p:nvPr>
        </p:nvSpPr>
        <p:spPr>
          <a:xfrm>
            <a:off x="13652225" y="6917830"/>
            <a:ext cx="3780419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3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13652227" y="2601387"/>
            <a:ext cx="3780419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94" name="ホームベース 93"/>
          <p:cNvSpPr/>
          <p:nvPr userDrawn="1"/>
        </p:nvSpPr>
        <p:spPr>
          <a:xfrm>
            <a:off x="13868732" y="4289075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14192286" y="4176562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6" name="ホームベース 95"/>
          <p:cNvSpPr/>
          <p:nvPr userDrawn="1"/>
        </p:nvSpPr>
        <p:spPr>
          <a:xfrm>
            <a:off x="13868732" y="4983537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69" hasCustomPrompt="1"/>
          </p:nvPr>
        </p:nvSpPr>
        <p:spPr>
          <a:xfrm>
            <a:off x="14192286" y="4871024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8" name="ホームベース 97"/>
          <p:cNvSpPr/>
          <p:nvPr userDrawn="1"/>
        </p:nvSpPr>
        <p:spPr>
          <a:xfrm>
            <a:off x="13868732" y="5659360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70" hasCustomPrompt="1"/>
          </p:nvPr>
        </p:nvSpPr>
        <p:spPr>
          <a:xfrm>
            <a:off x="14192286" y="5546847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0" name="ホームベース 99"/>
          <p:cNvSpPr/>
          <p:nvPr userDrawn="1"/>
        </p:nvSpPr>
        <p:spPr>
          <a:xfrm>
            <a:off x="13868732" y="6336802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1" name="テキスト プレースホルダー 11"/>
          <p:cNvSpPr>
            <a:spLocks noGrp="1"/>
          </p:cNvSpPr>
          <p:nvPr>
            <p:ph type="body" sz="quarter" idx="71" hasCustomPrompt="1"/>
          </p:nvPr>
        </p:nvSpPr>
        <p:spPr>
          <a:xfrm>
            <a:off x="14192286" y="6224289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374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750"/>
                            </p:stCondLst>
                            <p:childTnLst>
                              <p:par>
                                <p:cTn id="153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/>
      <p:bldP spid="7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animBg="1"/>
      <p:bldP spid="8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 animBg="1"/>
      <p:bldP spid="8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animBg="1"/>
      <p:bldP spid="8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animBg="1"/>
      <p:bldP spid="8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 animBg="1"/>
      <p:bldP spid="9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 animBg="1"/>
      <p:bldP spid="9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 animBg="1"/>
      <p:bldP spid="9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animBg="1"/>
      <p:bldP spid="10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1 つの角を丸めた四角形 4"/>
          <p:cNvSpPr/>
          <p:nvPr userDrawn="1"/>
        </p:nvSpPr>
        <p:spPr>
          <a:xfrm flipH="1">
            <a:off x="1034618" y="2668225"/>
            <a:ext cx="3780420" cy="1048493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4878870" y="2668225"/>
            <a:ext cx="4042080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989720" y="2668225"/>
            <a:ext cx="4042080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1 つの角を丸めた四角形 7"/>
          <p:cNvSpPr/>
          <p:nvPr userDrawn="1"/>
        </p:nvSpPr>
        <p:spPr>
          <a:xfrm>
            <a:off x="13100571" y="2668225"/>
            <a:ext cx="4042080" cy="1048493"/>
          </a:xfrm>
          <a:prstGeom prst="round1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037960" y="3787309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037960" y="4534003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37960" y="5280697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1 つの角を丸めた四角形 13"/>
          <p:cNvSpPr/>
          <p:nvPr userDrawn="1"/>
        </p:nvSpPr>
        <p:spPr>
          <a:xfrm flipH="1" flipV="1">
            <a:off x="1037960" y="6011158"/>
            <a:ext cx="3777078" cy="660290"/>
          </a:xfrm>
          <a:prstGeom prst="round1Rect">
            <a:avLst>
              <a:gd name="adj" fmla="val 31639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4878870" y="3787309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4878870" y="453400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4878870" y="5280697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4878870" y="6011158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8989720" y="3787309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989720" y="453400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8989720" y="5280697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8989720" y="6011158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3100571" y="3787309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3100571" y="453400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3100571" y="5280697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1 つの角を丸めた四角形 33"/>
          <p:cNvSpPr/>
          <p:nvPr userDrawn="1"/>
        </p:nvSpPr>
        <p:spPr>
          <a:xfrm flipV="1">
            <a:off x="13100571" y="6011158"/>
            <a:ext cx="4042080" cy="660290"/>
          </a:xfrm>
          <a:prstGeom prst="round1Rect">
            <a:avLst>
              <a:gd name="adj" fmla="val 33510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878871" y="2805869"/>
            <a:ext cx="4042080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9000490" y="2805869"/>
            <a:ext cx="4042080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3086627" y="2805869"/>
            <a:ext cx="4042080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037960" y="3805046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037960" y="4534003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037960" y="5280697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37960" y="6023515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4878870" y="3822732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875528" y="4551689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875528" y="5298383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4871452" y="6041201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9007908" y="3822732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9004566" y="4551689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9004566" y="5298383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9000490" y="6041201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8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3100571" y="3822732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9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13097229" y="4551689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13097229" y="5298383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13093153" y="6041201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4" name="直線コネクタ 73"/>
          <p:cNvCxnSpPr/>
          <p:nvPr userDrawn="1"/>
        </p:nvCxnSpPr>
        <p:spPr>
          <a:xfrm flipH="1" flipV="1">
            <a:off x="3332956" y="7753789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3959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1 つの角を丸めた四角形 4"/>
          <p:cNvSpPr/>
          <p:nvPr userDrawn="1"/>
        </p:nvSpPr>
        <p:spPr>
          <a:xfrm flipH="1">
            <a:off x="1034618" y="1890577"/>
            <a:ext cx="3780420" cy="1048493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4878870" y="1890577"/>
            <a:ext cx="4042080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989720" y="1890577"/>
            <a:ext cx="4042080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1 つの角を丸めた四角形 7"/>
          <p:cNvSpPr/>
          <p:nvPr userDrawn="1"/>
        </p:nvSpPr>
        <p:spPr>
          <a:xfrm>
            <a:off x="13100571" y="1890577"/>
            <a:ext cx="4042080" cy="1048493"/>
          </a:xfrm>
          <a:prstGeom prst="round1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037960" y="3009661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037960" y="3756355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37960" y="4503049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037960" y="5249743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37960" y="5996437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1 つの角を丸めた四角形 13"/>
          <p:cNvSpPr/>
          <p:nvPr userDrawn="1"/>
        </p:nvSpPr>
        <p:spPr>
          <a:xfrm flipH="1" flipV="1">
            <a:off x="1037960" y="6743133"/>
            <a:ext cx="3777078" cy="660290"/>
          </a:xfrm>
          <a:prstGeom prst="round1Rect">
            <a:avLst>
              <a:gd name="adj" fmla="val 31639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4878870" y="3009661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4878870" y="3756355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4878870" y="4503049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4878870" y="524974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4878870" y="5996437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4878870" y="674313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8989720" y="3009661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989720" y="3756355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8989720" y="4503049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8989720" y="524974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8989720" y="5996437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8989720" y="674313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3100571" y="3009661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3100571" y="3756355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3100571" y="4503049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3100571" y="524974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3100571" y="5996437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1 つの角を丸めた四角形 33"/>
          <p:cNvSpPr/>
          <p:nvPr userDrawn="1"/>
        </p:nvSpPr>
        <p:spPr>
          <a:xfrm flipV="1">
            <a:off x="13100571" y="6743133"/>
            <a:ext cx="4042080" cy="660290"/>
          </a:xfrm>
          <a:prstGeom prst="round1Rect">
            <a:avLst>
              <a:gd name="adj" fmla="val 33510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878871" y="2028221"/>
            <a:ext cx="4042080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9000490" y="2028221"/>
            <a:ext cx="4042080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3086627" y="2028221"/>
            <a:ext cx="4042080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037960" y="3027398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037960" y="3756355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037960" y="4503049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037960" y="5249743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037960" y="6014148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37960" y="6755490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4878870" y="3045084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875528" y="3774041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875528" y="4520735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4878870" y="5267429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4883808" y="6031834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4871452" y="6773176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9007908" y="3045084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9004566" y="3774041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9004566" y="4520735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9007908" y="5267429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9012846" y="6031834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9000490" y="6773176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8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3100571" y="3045084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9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13097229" y="3774041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13097229" y="4520735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13100571" y="5267429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13105509" y="6031834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13093153" y="6773176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4" name="直線コネクタ 73"/>
          <p:cNvCxnSpPr/>
          <p:nvPr userDrawn="1"/>
        </p:nvCxnSpPr>
        <p:spPr>
          <a:xfrm flipH="1" flipV="1">
            <a:off x="3332956" y="7753789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009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7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Tab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1 つの角を丸めた四角形 4"/>
          <p:cNvSpPr/>
          <p:nvPr userDrawn="1"/>
        </p:nvSpPr>
        <p:spPr>
          <a:xfrm flipH="1">
            <a:off x="1034618" y="1890577"/>
            <a:ext cx="3780420" cy="1048493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4912736" y="1890577"/>
            <a:ext cx="3029416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018081" y="1890577"/>
            <a:ext cx="3029416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1 つの角を丸めた四角形 7"/>
          <p:cNvSpPr/>
          <p:nvPr userDrawn="1"/>
        </p:nvSpPr>
        <p:spPr>
          <a:xfrm>
            <a:off x="14259561" y="1890577"/>
            <a:ext cx="2883089" cy="1048493"/>
          </a:xfrm>
          <a:prstGeom prst="round1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037960" y="3009661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037960" y="3756355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37960" y="4503049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037960" y="5249743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37960" y="5996437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1 つの角を丸めた四角形 13"/>
          <p:cNvSpPr/>
          <p:nvPr userDrawn="1"/>
        </p:nvSpPr>
        <p:spPr>
          <a:xfrm flipH="1" flipV="1">
            <a:off x="1037960" y="6743133"/>
            <a:ext cx="3777078" cy="660290"/>
          </a:xfrm>
          <a:prstGeom prst="round1Rect">
            <a:avLst>
              <a:gd name="adj" fmla="val 31639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4912736" y="3009661"/>
            <a:ext cx="3029416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4912736" y="3756355"/>
            <a:ext cx="3029416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4912736" y="4503049"/>
            <a:ext cx="3029416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4912736" y="5249743"/>
            <a:ext cx="3029416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4912736" y="5996437"/>
            <a:ext cx="3029416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4912736" y="6743133"/>
            <a:ext cx="3029416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8018081" y="3009661"/>
            <a:ext cx="3029416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018081" y="3756355"/>
            <a:ext cx="3029416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8018081" y="4503049"/>
            <a:ext cx="3029416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8018081" y="5249743"/>
            <a:ext cx="3029416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8018081" y="5996437"/>
            <a:ext cx="3029416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8018081" y="6743133"/>
            <a:ext cx="3029416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4259561" y="3009661"/>
            <a:ext cx="288308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4259561" y="3756355"/>
            <a:ext cx="2883089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4259561" y="4503049"/>
            <a:ext cx="288308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4259561" y="5249743"/>
            <a:ext cx="2883089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4259561" y="5996437"/>
            <a:ext cx="288308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1 つの角を丸めた四角形 33"/>
          <p:cNvSpPr/>
          <p:nvPr userDrawn="1"/>
        </p:nvSpPr>
        <p:spPr>
          <a:xfrm flipV="1">
            <a:off x="14259561" y="6743133"/>
            <a:ext cx="2883089" cy="660290"/>
          </a:xfrm>
          <a:prstGeom prst="round1Rect">
            <a:avLst>
              <a:gd name="adj" fmla="val 33510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912737" y="2028221"/>
            <a:ext cx="3029416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8028851" y="2028221"/>
            <a:ext cx="3029416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4245617" y="2028221"/>
            <a:ext cx="2883089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037960" y="3027398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037960" y="3756355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037960" y="4503049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037960" y="5249743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037960" y="6014148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37960" y="6755490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4912736" y="3045084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909394" y="3774041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909394" y="4520735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4912736" y="5267429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4917674" y="6031834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4905318" y="6773176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8036269" y="3045084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8032927" y="3774041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8032927" y="4520735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8036269" y="5267429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8041207" y="6031834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8028851" y="6773176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8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4259561" y="3045084"/>
            <a:ext cx="288308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9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14256219" y="3774041"/>
            <a:ext cx="288308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14256219" y="4520735"/>
            <a:ext cx="288308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14259561" y="5267429"/>
            <a:ext cx="288308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14264499" y="6031834"/>
            <a:ext cx="288308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14252143" y="6773176"/>
            <a:ext cx="288308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4" name="直線コネクタ 73"/>
          <p:cNvCxnSpPr/>
          <p:nvPr userDrawn="1"/>
        </p:nvCxnSpPr>
        <p:spPr>
          <a:xfrm flipH="1" flipV="1">
            <a:off x="3332956" y="7753789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6" name="正方形/長方形 75"/>
          <p:cNvSpPr/>
          <p:nvPr userDrawn="1"/>
        </p:nvSpPr>
        <p:spPr>
          <a:xfrm>
            <a:off x="11131224" y="1890577"/>
            <a:ext cx="3029416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7" name="正方形/長方形 76"/>
          <p:cNvSpPr/>
          <p:nvPr userDrawn="1"/>
        </p:nvSpPr>
        <p:spPr>
          <a:xfrm>
            <a:off x="11131224" y="3009661"/>
            <a:ext cx="3029416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8" name="正方形/長方形 77"/>
          <p:cNvSpPr/>
          <p:nvPr userDrawn="1"/>
        </p:nvSpPr>
        <p:spPr>
          <a:xfrm>
            <a:off x="11131224" y="3756355"/>
            <a:ext cx="3029416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9" name="正方形/長方形 78"/>
          <p:cNvSpPr/>
          <p:nvPr userDrawn="1"/>
        </p:nvSpPr>
        <p:spPr>
          <a:xfrm>
            <a:off x="11131224" y="4503049"/>
            <a:ext cx="3029416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0" name="正方形/長方形 79"/>
          <p:cNvSpPr/>
          <p:nvPr userDrawn="1"/>
        </p:nvSpPr>
        <p:spPr>
          <a:xfrm>
            <a:off x="11131224" y="5249743"/>
            <a:ext cx="3029416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1" name="正方形/長方形 80"/>
          <p:cNvSpPr/>
          <p:nvPr userDrawn="1"/>
        </p:nvSpPr>
        <p:spPr>
          <a:xfrm>
            <a:off x="11131224" y="5996437"/>
            <a:ext cx="3029416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2" name="正方形/長方形 81"/>
          <p:cNvSpPr/>
          <p:nvPr userDrawn="1"/>
        </p:nvSpPr>
        <p:spPr>
          <a:xfrm>
            <a:off x="11131224" y="6743133"/>
            <a:ext cx="3029416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3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11141994" y="2028221"/>
            <a:ext cx="3029416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65" hasCustomPrompt="1"/>
          </p:nvPr>
        </p:nvSpPr>
        <p:spPr>
          <a:xfrm>
            <a:off x="11149412" y="3045084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5" name="テキスト プレースホルダー 11"/>
          <p:cNvSpPr>
            <a:spLocks noGrp="1"/>
          </p:cNvSpPr>
          <p:nvPr>
            <p:ph type="body" sz="quarter" idx="66" hasCustomPrompt="1"/>
          </p:nvPr>
        </p:nvSpPr>
        <p:spPr>
          <a:xfrm>
            <a:off x="11146070" y="3774041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6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11146070" y="4520735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7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11149412" y="5267429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8" name="テキスト プレースホルダー 11"/>
          <p:cNvSpPr>
            <a:spLocks noGrp="1"/>
          </p:cNvSpPr>
          <p:nvPr>
            <p:ph type="body" sz="quarter" idx="69" hasCustomPrompt="1"/>
          </p:nvPr>
        </p:nvSpPr>
        <p:spPr>
          <a:xfrm>
            <a:off x="11154350" y="6031834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9" name="テキスト プレースホルダー 11"/>
          <p:cNvSpPr>
            <a:spLocks noGrp="1"/>
          </p:cNvSpPr>
          <p:nvPr>
            <p:ph type="body" sz="quarter" idx="70" hasCustomPrompt="1"/>
          </p:nvPr>
        </p:nvSpPr>
        <p:spPr>
          <a:xfrm>
            <a:off x="11141994" y="6773176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272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00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500"/>
                            </p:stCondLst>
                            <p:childTnLst>
                              <p:par>
                                <p:cTn id="216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1 つの角を丸めた四角形 4"/>
          <p:cNvSpPr/>
          <p:nvPr userDrawn="1"/>
        </p:nvSpPr>
        <p:spPr>
          <a:xfrm flipH="1">
            <a:off x="1034618" y="1890577"/>
            <a:ext cx="3780420" cy="2520000"/>
          </a:xfrm>
          <a:prstGeom prst="round1Rect">
            <a:avLst>
              <a:gd name="adj" fmla="val 6860"/>
            </a:avLst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37960" y="4503049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037960" y="5249743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37960" y="5996437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1 つの角を丸めた四角形 13"/>
          <p:cNvSpPr/>
          <p:nvPr userDrawn="1"/>
        </p:nvSpPr>
        <p:spPr>
          <a:xfrm flipH="1" flipV="1">
            <a:off x="1037960" y="6743133"/>
            <a:ext cx="3777078" cy="660290"/>
          </a:xfrm>
          <a:prstGeom prst="round1Rect">
            <a:avLst>
              <a:gd name="adj" fmla="val 29767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kumimoji="1" lang="ja-JP" alt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4878870" y="4503049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4878870" y="524974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4878870" y="5996437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4878870" y="674313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8989720" y="4503049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8989720" y="524974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8989720" y="5996437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8989720" y="674313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3100571" y="4503049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3100571" y="524974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3100571" y="5996437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1 つの角を丸めた四角形 33"/>
          <p:cNvSpPr/>
          <p:nvPr userDrawn="1"/>
        </p:nvSpPr>
        <p:spPr>
          <a:xfrm flipV="1">
            <a:off x="13100571" y="6743133"/>
            <a:ext cx="4042080" cy="660290"/>
          </a:xfrm>
          <a:prstGeom prst="round1Rect">
            <a:avLst>
              <a:gd name="adj" fmla="val 27896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037960" y="4503049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037960" y="5249743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037960" y="6014148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37960" y="6755490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875528" y="4520735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4878870" y="5267429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4883808" y="6031834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4871452" y="6773176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9004566" y="4520735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9007908" y="5267429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9012846" y="6031834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9000490" y="6773176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13097229" y="4520735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13100571" y="5267429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13105509" y="6031834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13093153" y="6773176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4" name="直線コネクタ 73"/>
          <p:cNvCxnSpPr/>
          <p:nvPr userDrawn="1"/>
        </p:nvCxnSpPr>
        <p:spPr>
          <a:xfrm flipH="1" flipV="1">
            <a:off x="3332956" y="7753789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図プレースホルダー 15"/>
          <p:cNvSpPr>
            <a:spLocks noGrp="1"/>
          </p:cNvSpPr>
          <p:nvPr>
            <p:ph type="pic" sz="quarter" idx="64" hasCustomPrompt="1"/>
          </p:nvPr>
        </p:nvSpPr>
        <p:spPr>
          <a:xfrm>
            <a:off x="4878870" y="1890713"/>
            <a:ext cx="4042080" cy="251936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6" name="図プレースホルダー 15"/>
          <p:cNvSpPr>
            <a:spLocks noGrp="1"/>
          </p:cNvSpPr>
          <p:nvPr>
            <p:ph type="pic" sz="quarter" idx="65" hasCustomPrompt="1"/>
          </p:nvPr>
        </p:nvSpPr>
        <p:spPr>
          <a:xfrm>
            <a:off x="8989720" y="1890577"/>
            <a:ext cx="4042080" cy="2519362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7" name="図プレースホルダー 15"/>
          <p:cNvSpPr>
            <a:spLocks noGrp="1"/>
          </p:cNvSpPr>
          <p:nvPr>
            <p:ph type="pic" sz="quarter" idx="66" hasCustomPrompt="1"/>
          </p:nvPr>
        </p:nvSpPr>
        <p:spPr>
          <a:xfrm>
            <a:off x="13100571" y="1891215"/>
            <a:ext cx="4042080" cy="2519362"/>
          </a:xfrm>
          <a:prstGeom prst="round1Rect">
            <a:avLst>
              <a:gd name="adj" fmla="val 9800"/>
            </a:avLst>
          </a:pr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4878870" y="3785710"/>
            <a:ext cx="4042080" cy="624867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9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8989720" y="3785710"/>
            <a:ext cx="4042080" cy="624867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0" name="テキスト プレースホルダー 11"/>
          <p:cNvSpPr>
            <a:spLocks noGrp="1"/>
          </p:cNvSpPr>
          <p:nvPr>
            <p:ph type="body" sz="quarter" idx="69" hasCustomPrompt="1"/>
          </p:nvPr>
        </p:nvSpPr>
        <p:spPr>
          <a:xfrm>
            <a:off x="13100571" y="3785710"/>
            <a:ext cx="4042080" cy="624867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3" name="テキスト プレースホルダー 11"/>
          <p:cNvSpPr>
            <a:spLocks noGrp="1"/>
          </p:cNvSpPr>
          <p:nvPr>
            <p:ph type="body" sz="quarter" idx="70" hasCustomPrompt="1"/>
          </p:nvPr>
        </p:nvSpPr>
        <p:spPr>
          <a:xfrm>
            <a:off x="1556942" y="3474651"/>
            <a:ext cx="2783592" cy="567626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71" hasCustomPrompt="1"/>
          </p:nvPr>
        </p:nvSpPr>
        <p:spPr>
          <a:xfrm>
            <a:off x="1696014" y="2718146"/>
            <a:ext cx="2711628" cy="53466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0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pic>
        <p:nvPicPr>
          <p:cNvPr id="44" name="図 4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892" y="2705099"/>
            <a:ext cx="585177" cy="585177"/>
          </a:xfrm>
          <a:prstGeom prst="rect">
            <a:avLst/>
          </a:prstGeom>
        </p:spPr>
      </p:pic>
      <p:pic>
        <p:nvPicPr>
          <p:cNvPr id="85" name="図 8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2010" y="3848432"/>
            <a:ext cx="585177" cy="58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551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7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2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750"/>
                            </p:stCondLst>
                            <p:childTnLst>
                              <p:par>
                                <p:cTn id="140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3" grpId="0" animBg="1"/>
      <p:bldP spid="34" grpId="0" animBg="1"/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/>
      <p:bldP spid="76" grpId="0"/>
      <p:bldP spid="77" grpId="0"/>
      <p:bldP spid="7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14198282" y="6213600"/>
            <a:ext cx="1188926" cy="118892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 userDrawn="1"/>
        </p:nvSpPr>
        <p:spPr>
          <a:xfrm>
            <a:off x="13530104" y="1966361"/>
            <a:ext cx="1037296" cy="10372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 userDrawn="1"/>
        </p:nvSpPr>
        <p:spPr>
          <a:xfrm>
            <a:off x="3060880" y="1810202"/>
            <a:ext cx="902281" cy="9022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5109198" y="5722650"/>
            <a:ext cx="1025291" cy="102529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 userDrawn="1"/>
        </p:nvSpPr>
        <p:spPr>
          <a:xfrm>
            <a:off x="495076" y="6032126"/>
            <a:ext cx="1482480" cy="148248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14712150" y="2938255"/>
            <a:ext cx="3297041" cy="329704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10808391" y="1666041"/>
            <a:ext cx="3375375" cy="337537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 userDrawn="1"/>
        </p:nvSpPr>
        <p:spPr>
          <a:xfrm>
            <a:off x="11123426" y="3929158"/>
            <a:ext cx="4004652" cy="40046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161915" y="2038155"/>
            <a:ext cx="3130641" cy="313064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1222326" y="4018375"/>
            <a:ext cx="3533742" cy="35337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3293349" y="1588105"/>
            <a:ext cx="4004652" cy="40046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6662184" y="2803240"/>
            <a:ext cx="4904752" cy="4904752"/>
          </a:xfrm>
          <a:prstGeom prst="ellips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493649" y="7843800"/>
            <a:ext cx="13298280" cy="171019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7280296" y="4308267"/>
            <a:ext cx="3724232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7117980" y="5098495"/>
            <a:ext cx="4005445" cy="135015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1600776" y="4918475"/>
            <a:ext cx="3180243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1438461" y="5708703"/>
            <a:ext cx="3420380" cy="135015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3747800" y="2530382"/>
            <a:ext cx="3180243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3585485" y="3320610"/>
            <a:ext cx="3420380" cy="135015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99075" y="5326819"/>
            <a:ext cx="3180243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12313" y="3085967"/>
            <a:ext cx="3180243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0905956" y="2930720"/>
            <a:ext cx="3180243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4770548" y="4200173"/>
            <a:ext cx="3180243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7343006" y="1750498"/>
            <a:ext cx="902281" cy="9022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 userDrawn="1"/>
        </p:nvSpPr>
        <p:spPr>
          <a:xfrm>
            <a:off x="17066364" y="6007589"/>
            <a:ext cx="1188926" cy="118892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1174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8" grpId="0" animBg="1"/>
      <p:bldP spid="25" grpId="0" animBg="1"/>
      <p:bldP spid="29" grpId="0" animBg="1"/>
      <p:bldP spid="11" grpId="0" animBg="1"/>
      <p:bldP spid="10" grpId="0" animBg="1"/>
      <p:bldP spid="9" grpId="0" animBg="1"/>
      <p:bldP spid="8" grpId="0" animBg="1"/>
      <p:bldP spid="7" grpId="0" animBg="1"/>
      <p:bldP spid="5" grpId="0" animBg="1"/>
      <p:bldP spid="6" grpId="0" animBg="1"/>
      <p:bldP spid="12" grpId="0"/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30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266" y="2537877"/>
            <a:ext cx="1770720" cy="51196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931" y="2440526"/>
            <a:ext cx="1462282" cy="5217046"/>
          </a:xfrm>
          <a:prstGeom prst="rect">
            <a:avLst/>
          </a:prstGeom>
          <a:effectLst>
            <a:outerShdw blurRad="76200" dist="889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7" name="グループ化 6"/>
          <p:cNvGrpSpPr/>
          <p:nvPr userDrawn="1"/>
        </p:nvGrpSpPr>
        <p:grpSpPr>
          <a:xfrm>
            <a:off x="1267331" y="1869009"/>
            <a:ext cx="4793032" cy="1935215"/>
            <a:chOff x="792895" y="118306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8" name="正方形/長方形 7"/>
            <p:cNvSpPr/>
            <p:nvPr userDrawn="1"/>
          </p:nvSpPr>
          <p:spPr>
            <a:xfrm>
              <a:off x="792895" y="118306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" name="二等辺三角形 8"/>
            <p:cNvSpPr/>
            <p:nvPr userDrawn="1"/>
          </p:nvSpPr>
          <p:spPr>
            <a:xfrm rot="5400000">
              <a:off x="5124176" y="2488148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" name="グループ化 9"/>
          <p:cNvGrpSpPr/>
          <p:nvPr userDrawn="1"/>
        </p:nvGrpSpPr>
        <p:grpSpPr>
          <a:xfrm>
            <a:off x="1267331" y="4929349"/>
            <a:ext cx="4793032" cy="1935215"/>
            <a:chOff x="792895" y="424340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正方形/長方形 10"/>
            <p:cNvSpPr/>
            <p:nvPr userDrawn="1"/>
          </p:nvSpPr>
          <p:spPr>
            <a:xfrm>
              <a:off x="792895" y="424340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二等辺三角形 11"/>
            <p:cNvSpPr/>
            <p:nvPr userDrawn="1"/>
          </p:nvSpPr>
          <p:spPr>
            <a:xfrm rot="5400000">
              <a:off x="5124176" y="4459564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/>
          <p:cNvGrpSpPr/>
          <p:nvPr userDrawn="1"/>
        </p:nvGrpSpPr>
        <p:grpSpPr>
          <a:xfrm rot="10800000">
            <a:off x="11978521" y="4929349"/>
            <a:ext cx="4793032" cy="1935215"/>
            <a:chOff x="792895" y="118306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正方形/長方形 13"/>
            <p:cNvSpPr/>
            <p:nvPr userDrawn="1"/>
          </p:nvSpPr>
          <p:spPr>
            <a:xfrm>
              <a:off x="792895" y="118306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二等辺三角形 14"/>
            <p:cNvSpPr/>
            <p:nvPr userDrawn="1"/>
          </p:nvSpPr>
          <p:spPr>
            <a:xfrm rot="5400000">
              <a:off x="5124176" y="2488148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" name="グループ化 15"/>
          <p:cNvGrpSpPr/>
          <p:nvPr userDrawn="1"/>
        </p:nvGrpSpPr>
        <p:grpSpPr>
          <a:xfrm rot="10800000">
            <a:off x="11980312" y="1868654"/>
            <a:ext cx="4793032" cy="1935215"/>
            <a:chOff x="792895" y="424340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7" name="正方形/長方形 16"/>
            <p:cNvSpPr/>
            <p:nvPr userDrawn="1"/>
          </p:nvSpPr>
          <p:spPr>
            <a:xfrm>
              <a:off x="792895" y="424340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二等辺三角形 17"/>
            <p:cNvSpPr/>
            <p:nvPr userDrawn="1"/>
          </p:nvSpPr>
          <p:spPr>
            <a:xfrm rot="5400000">
              <a:off x="5124176" y="4459564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1361568" y="1996094"/>
            <a:ext cx="4312026" cy="162581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361568" y="5084048"/>
            <a:ext cx="4312026" cy="162581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2338561" y="2003668"/>
            <a:ext cx="4312026" cy="162581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392020" y="5084048"/>
            <a:ext cx="4312026" cy="162581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493649" y="7843800"/>
            <a:ext cx="13298280" cy="135015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906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 userDrawn="1"/>
        </p:nvSpPr>
        <p:spPr>
          <a:xfrm>
            <a:off x="5992856" y="2443200"/>
            <a:ext cx="6300700" cy="63007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>
            <a:spLocks noChangeAspect="1"/>
          </p:cNvSpPr>
          <p:nvPr userDrawn="1"/>
        </p:nvSpPr>
        <p:spPr>
          <a:xfrm>
            <a:off x="5992856" y="2443200"/>
            <a:ext cx="6300700" cy="63007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円/楕円 9"/>
          <p:cNvSpPr>
            <a:spLocks noChangeAspect="1"/>
          </p:cNvSpPr>
          <p:nvPr userDrawn="1"/>
        </p:nvSpPr>
        <p:spPr>
          <a:xfrm>
            <a:off x="6399353" y="3256194"/>
            <a:ext cx="5487706" cy="548770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>
            <a:spLocks noChangeAspect="1"/>
          </p:cNvSpPr>
          <p:nvPr userDrawn="1"/>
        </p:nvSpPr>
        <p:spPr>
          <a:xfrm>
            <a:off x="6805850" y="4069187"/>
            <a:ext cx="4674713" cy="4674713"/>
          </a:xfrm>
          <a:prstGeom prst="ellips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>
            <a:spLocks noChangeAspect="1"/>
          </p:cNvSpPr>
          <p:nvPr userDrawn="1"/>
        </p:nvSpPr>
        <p:spPr>
          <a:xfrm>
            <a:off x="7212347" y="4882181"/>
            <a:ext cx="3861719" cy="38617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7618843" y="5695174"/>
            <a:ext cx="3048726" cy="30487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8025340" y="6508168"/>
            <a:ext cx="2235732" cy="22357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013777" y="7337131"/>
            <a:ext cx="2258859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013777" y="5821478"/>
            <a:ext cx="2258859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013777" y="5008485"/>
            <a:ext cx="2258859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013777" y="4141776"/>
            <a:ext cx="2258859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13777" y="3331686"/>
            <a:ext cx="2258859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013777" y="2521596"/>
            <a:ext cx="2258859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9" name="直線コネクタ 18"/>
          <p:cNvCxnSpPr/>
          <p:nvPr userDrawn="1"/>
        </p:nvCxnSpPr>
        <p:spPr>
          <a:xfrm flipH="1">
            <a:off x="10268332" y="2836631"/>
            <a:ext cx="2617548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 userDrawn="1"/>
        </p:nvCxnSpPr>
        <p:spPr>
          <a:xfrm flipH="1">
            <a:off x="5490542" y="3691726"/>
            <a:ext cx="2527539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 userDrawn="1"/>
        </p:nvCxnSpPr>
        <p:spPr>
          <a:xfrm flipH="1">
            <a:off x="10358341" y="4501816"/>
            <a:ext cx="2527539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 userDrawn="1"/>
        </p:nvCxnSpPr>
        <p:spPr>
          <a:xfrm flipH="1">
            <a:off x="5497801" y="5356911"/>
            <a:ext cx="2527539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 userDrawn="1"/>
        </p:nvCxnSpPr>
        <p:spPr>
          <a:xfrm flipH="1">
            <a:off x="10216069" y="6167001"/>
            <a:ext cx="2669811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 userDrawn="1"/>
        </p:nvCxnSpPr>
        <p:spPr>
          <a:xfrm flipH="1">
            <a:off x="5497801" y="6977091"/>
            <a:ext cx="2925325" cy="0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3013636" y="3017852"/>
            <a:ext cx="4860540" cy="8989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3013636" y="2476591"/>
            <a:ext cx="4860540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3013636" y="4683037"/>
            <a:ext cx="4860540" cy="8989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3013636" y="4141776"/>
            <a:ext cx="4860540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3013636" y="6348221"/>
            <a:ext cx="4860540" cy="8989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3013636" y="5806960"/>
            <a:ext cx="4860540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637261" y="3885412"/>
            <a:ext cx="4860540" cy="898900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37261" y="3344151"/>
            <a:ext cx="4860540" cy="645023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637261" y="5550597"/>
            <a:ext cx="4860540" cy="898900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637261" y="5009336"/>
            <a:ext cx="4860540" cy="645023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37261" y="7215781"/>
            <a:ext cx="4860540" cy="898900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261" y="6674520"/>
            <a:ext cx="4860540" cy="645023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410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5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0" grpId="0" animBg="1"/>
      <p:bldP spid="9" grpId="0" animBg="1"/>
      <p:bldP spid="8" grpId="0" animBg="1"/>
      <p:bldP spid="7" grpId="0" animBg="1"/>
      <p:bldP spid="6" grpId="0" animBg="1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3" grpId="0"/>
      <p:bldP spid="34" grpId="0"/>
      <p:bldP spid="35" grpId="0"/>
      <p:bldP spid="36" grpId="0"/>
      <p:bldP spid="37" grpId="0"/>
      <p:bldP spid="3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 userDrawn="1"/>
        </p:nvSpPr>
        <p:spPr>
          <a:xfrm>
            <a:off x="0" y="0"/>
            <a:ext cx="18286413" cy="5953590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 userDrawn="1"/>
        </p:nvSpPr>
        <p:spPr>
          <a:xfrm>
            <a:off x="0" y="5908584"/>
            <a:ext cx="18286413" cy="4378415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368" y="1104847"/>
            <a:ext cx="830480" cy="419270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図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832" y="1180642"/>
            <a:ext cx="1295500" cy="449475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131" y="958035"/>
            <a:ext cx="1678629" cy="493997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876" y="1476823"/>
            <a:ext cx="1446565" cy="418246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図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96" y="1090061"/>
            <a:ext cx="1142784" cy="407715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27271" y="6448645"/>
            <a:ext cx="16831870" cy="2459238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50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27272" y="8626017"/>
            <a:ext cx="16831870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662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07291" y="1966589"/>
            <a:ext cx="3600400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4642706" y="1678115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822726" y="1678115"/>
            <a:ext cx="11611290" cy="135015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907291" y="3530513"/>
            <a:ext cx="3600400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4642706" y="3242039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4822726" y="3242039"/>
            <a:ext cx="11611290" cy="135015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907291" y="5094437"/>
            <a:ext cx="3600400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4642706" y="4805963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4822726" y="4805963"/>
            <a:ext cx="11611290" cy="135015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07291" y="6658361"/>
            <a:ext cx="3600400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642706" y="6369887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4822726" y="6369887"/>
            <a:ext cx="11611290" cy="135015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907291" y="8222284"/>
            <a:ext cx="3600400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4642706" y="7933810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822726" y="7933810"/>
            <a:ext cx="11611290" cy="135015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499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7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/>
      <p:bldP spid="1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493649" y="7843800"/>
            <a:ext cx="13298280" cy="135015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493649" y="7167104"/>
            <a:ext cx="13298280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8822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98488" y="7798795"/>
            <a:ext cx="7762453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98488" y="7167104"/>
            <a:ext cx="7762453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491699" y="7790558"/>
            <a:ext cx="7762453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491699" y="7158867"/>
            <a:ext cx="7762453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409332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- 2 Column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491699" y="6540276"/>
            <a:ext cx="7762453" cy="206860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491699" y="5908586"/>
            <a:ext cx="7762453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491699" y="3209905"/>
            <a:ext cx="7762453" cy="206860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491699" y="2578215"/>
            <a:ext cx="7762453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24395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767635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62286" y="2758235"/>
            <a:ext cx="16741860" cy="1664619"/>
          </a:xfrm>
          <a:prstGeom prst="rect">
            <a:avLst/>
          </a:prstGeom>
        </p:spPr>
        <p:txBody>
          <a:bodyPr anchor="b"/>
          <a:lstStyle>
            <a:lvl1pPr algn="ctr">
              <a:defRPr sz="9600"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14314" y="4288405"/>
            <a:ext cx="16057784" cy="900100"/>
          </a:xfrm>
        </p:spPr>
        <p:txBody>
          <a:bodyPr anchor="t">
            <a:noAutofit/>
          </a:bodyPr>
          <a:lstStyle>
            <a:lvl1pPr algn="ctr">
              <a:defRPr sz="4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104424" y="6133610"/>
            <a:ext cx="14077564" cy="24752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2623107" y="5638555"/>
            <a:ext cx="13040199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917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772276" y="2173170"/>
            <a:ext cx="5809079" cy="5809583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963207" y="2364118"/>
            <a:ext cx="5427217" cy="542768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7117981" y="1768125"/>
            <a:ext cx="10351150" cy="1191125"/>
          </a:xfrm>
          <a:prstGeom prst="rect">
            <a:avLst/>
          </a:prstGeom>
        </p:spPr>
        <p:txBody>
          <a:bodyPr anchor="b"/>
          <a:lstStyle>
            <a:lvl1pPr algn="l">
              <a:defRPr sz="5400" spc="1500" baseline="0"/>
            </a:lvl1pPr>
          </a:lstStyle>
          <a:p>
            <a:r>
              <a:rPr lang="en-US" altLang="ja-JP" dirty="0"/>
              <a:t>NAME HERE</a:t>
            </a:r>
            <a:endParaRPr kumimoji="1"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072976" y="2983261"/>
            <a:ext cx="10351150" cy="25652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019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0"/>
            <a:ext cx="3676815" cy="10287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772276" y="2173170"/>
            <a:ext cx="5809079" cy="5809583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963207" y="2364118"/>
            <a:ext cx="5427217" cy="542768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7117981" y="1543100"/>
            <a:ext cx="10351150" cy="1169564"/>
          </a:xfrm>
          <a:prstGeom prst="rect">
            <a:avLst/>
          </a:prstGeom>
        </p:spPr>
        <p:txBody>
          <a:bodyPr anchor="b"/>
          <a:lstStyle>
            <a:lvl1pPr algn="l">
              <a:defRPr sz="5400" spc="1500" baseline="0"/>
            </a:lvl1pPr>
          </a:lstStyle>
          <a:p>
            <a:r>
              <a:rPr lang="en-US" altLang="ja-JP" dirty="0"/>
              <a:t>NAME HERE</a:t>
            </a:r>
            <a:endParaRPr kumimoji="1" lang="ja-JP" altLang="en-US" dirty="0"/>
          </a:p>
        </p:txBody>
      </p:sp>
      <p:sp>
        <p:nvSpPr>
          <p:cNvPr id="2" name="ホームベース 1"/>
          <p:cNvSpPr/>
          <p:nvPr userDrawn="1"/>
        </p:nvSpPr>
        <p:spPr>
          <a:xfrm>
            <a:off x="7133339" y="3089335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613036" y="3472680"/>
            <a:ext cx="9541060" cy="10351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613036" y="2893250"/>
            <a:ext cx="954106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ホームベース 10"/>
          <p:cNvSpPr/>
          <p:nvPr userDrawn="1"/>
        </p:nvSpPr>
        <p:spPr>
          <a:xfrm>
            <a:off x="7133339" y="4799525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7613036" y="5182870"/>
            <a:ext cx="9541060" cy="10351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7613036" y="4603440"/>
            <a:ext cx="954106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175555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5" grpId="0" animBg="1"/>
      <p:bldP spid="5" grpId="1" animBg="1"/>
      <p:bldP spid="6" grpId="0"/>
      <p:bldP spid="7" grpId="0"/>
      <p:bldP spid="2" grpId="0" animBg="1"/>
      <p:bldP spid="2" grpId="1" animBg="1"/>
      <p:bldP spid="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11" grpId="1" animBg="1"/>
      <p:bldP spid="1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17065166" y="9251885"/>
            <a:ext cx="405045" cy="1035115"/>
          </a:xfrm>
          <a:prstGeom prst="rect">
            <a:avLst/>
          </a:prstGeom>
          <a:solidFill>
            <a:schemeClr val="bg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0" y="8204135"/>
            <a:ext cx="18286413" cy="20955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772276" y="1271022"/>
            <a:ext cx="5809079" cy="5809583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963207" y="1461970"/>
            <a:ext cx="5427217" cy="542768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7117981" y="901252"/>
            <a:ext cx="10351150" cy="1814061"/>
          </a:xfrm>
          <a:prstGeom prst="rect">
            <a:avLst/>
          </a:prstGeom>
        </p:spPr>
        <p:txBody>
          <a:bodyPr anchor="b"/>
          <a:lstStyle>
            <a:lvl1pPr algn="l">
              <a:defRPr sz="9600" spc="600" baseline="0"/>
            </a:lvl1pPr>
          </a:lstStyle>
          <a:p>
            <a:r>
              <a:rPr lang="en-US" altLang="ja-JP" dirty="0"/>
              <a:t>NAME HERE</a:t>
            </a:r>
            <a:endParaRPr kumimoji="1"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123775" y="2387210"/>
            <a:ext cx="10345355" cy="990542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44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085676" y="5714552"/>
            <a:ext cx="10351150" cy="176574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円/楕円 1"/>
          <p:cNvSpPr/>
          <p:nvPr userDrawn="1"/>
        </p:nvSpPr>
        <p:spPr>
          <a:xfrm>
            <a:off x="7150098" y="3515412"/>
            <a:ext cx="1966913" cy="196691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9639298" y="3515411"/>
            <a:ext cx="1966913" cy="19669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2128498" y="3515411"/>
            <a:ext cx="1966913" cy="1966913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7276176" y="3996482"/>
            <a:ext cx="1726537" cy="990542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12248685" y="4003597"/>
            <a:ext cx="1726537" cy="990542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759485" y="3998013"/>
            <a:ext cx="1726537" cy="990542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3286147" y="8711104"/>
            <a:ext cx="836737" cy="83673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4120247" y="8622205"/>
            <a:ext cx="3169454" cy="1054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7656617" y="8711104"/>
            <a:ext cx="836737" cy="83673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8490717" y="8634905"/>
            <a:ext cx="3169454" cy="1054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12025417" y="8711104"/>
            <a:ext cx="836737" cy="83673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2859517" y="8622205"/>
            <a:ext cx="3169454" cy="1054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4486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8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5" grpId="0" animBg="1"/>
      <p:bldP spid="5" grpId="1" animBg="1"/>
      <p:bldP spid="6" grpId="0"/>
      <p:bldP spid="7" grpId="0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/>
      <p:bldP spid="2" grpId="1" animBg="1"/>
      <p:bldP spid="12" grpId="0" animBg="1"/>
      <p:bldP spid="12" grpId="1" animBg="1"/>
      <p:bldP spid="13" grpId="0" animBg="1"/>
      <p:bldP spid="13" grpId="1" animBg="1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id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862286" y="5593550"/>
            <a:ext cx="16606845" cy="1011105"/>
          </a:xfrm>
          <a:prstGeom prst="rect">
            <a:avLst/>
          </a:prstGeom>
        </p:spPr>
        <p:txBody>
          <a:bodyPr anchor="b"/>
          <a:lstStyle>
            <a:lvl1pPr algn="ctr">
              <a:defRPr sz="5400" spc="1500" baseline="0"/>
            </a:lvl1pPr>
          </a:lstStyle>
          <a:p>
            <a:r>
              <a:rPr lang="en-US" altLang="ja-JP" dirty="0"/>
              <a:t>NAME HERE</a:t>
            </a:r>
            <a:endParaRPr kumimoji="1"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623106" y="7573772"/>
            <a:ext cx="13040199" cy="1530168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6802946" y="777992"/>
            <a:ext cx="4631885" cy="4632286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7005046" y="980110"/>
            <a:ext cx="4227685" cy="422805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594582" y="6493650"/>
            <a:ext cx="13097249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2" name="直線コネクタ 11"/>
          <p:cNvCxnSpPr/>
          <p:nvPr userDrawn="1"/>
        </p:nvCxnSpPr>
        <p:spPr>
          <a:xfrm>
            <a:off x="2623107" y="7393750"/>
            <a:ext cx="13040199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400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/>
      <p:bldP spid="1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-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>
            <a:off x="0" y="0"/>
            <a:ext cx="18286413" cy="1028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853924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タイトル 1"/>
          <p:cNvSpPr>
            <a:spLocks noGrp="1"/>
          </p:cNvSpPr>
          <p:nvPr>
            <p:ph type="title" hasCustomPrompt="1"/>
          </p:nvPr>
        </p:nvSpPr>
        <p:spPr>
          <a:xfrm>
            <a:off x="547252" y="3343301"/>
            <a:ext cx="7470830" cy="3555394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ts val="9000"/>
              </a:lnSpc>
              <a:defRPr sz="9600" spc="6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8245165" y="3163280"/>
            <a:ext cx="90010" cy="3555395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513136" y="3320797"/>
            <a:ext cx="8505945" cy="32403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2684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6312" y="2443200"/>
            <a:ext cx="16057784" cy="1763774"/>
          </a:xfrm>
        </p:spPr>
        <p:txBody>
          <a:bodyPr anchor="b">
            <a:noAutofit/>
          </a:bodyPr>
          <a:lstStyle>
            <a:lvl1pPr algn="ctr">
              <a:defRPr sz="5400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6312" y="4423420"/>
            <a:ext cx="16057784" cy="324036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32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Word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円/楕円 16"/>
          <p:cNvSpPr/>
          <p:nvPr userDrawn="1"/>
        </p:nvSpPr>
        <p:spPr>
          <a:xfrm>
            <a:off x="939800" y="1788632"/>
            <a:ext cx="6572725" cy="6572725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15000"/>
                </a:schemeClr>
              </a:gs>
              <a:gs pos="50000">
                <a:schemeClr val="accent1">
                  <a:tint val="44500"/>
                  <a:satMod val="160000"/>
                  <a:alpha val="1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円/楕円 17"/>
          <p:cNvSpPr/>
          <p:nvPr userDrawn="1"/>
        </p:nvSpPr>
        <p:spPr>
          <a:xfrm>
            <a:off x="1939273" y="2788105"/>
            <a:ext cx="4573781" cy="4573781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38000"/>
                </a:schemeClr>
              </a:gs>
              <a:gs pos="42000">
                <a:schemeClr val="accent1">
                  <a:tint val="44500"/>
                  <a:satMod val="160000"/>
                  <a:alpha val="2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108091" y="2983260"/>
            <a:ext cx="9451050" cy="436548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1132316" y="3838355"/>
            <a:ext cx="6480720" cy="2655295"/>
          </a:xfrm>
          <a:prstGeom prst="rect">
            <a:avLst/>
          </a:prstGeom>
        </p:spPr>
        <p:txBody>
          <a:bodyPr anchor="ctr"/>
          <a:lstStyle>
            <a:lvl1pPr algn="ctr">
              <a:defRPr sz="6600" spc="1500" baseline="0"/>
            </a:lvl1pPr>
          </a:lstStyle>
          <a:p>
            <a:r>
              <a:rPr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20803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7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直線コネクタ 9"/>
          <p:cNvCxnSpPr/>
          <p:nvPr userDrawn="1"/>
        </p:nvCxnSpPr>
        <p:spPr>
          <a:xfrm flipV="1">
            <a:off x="2393174" y="1835920"/>
            <a:ext cx="12735697" cy="721689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1904">
            <a:off x="-1694619" y="10183702"/>
            <a:ext cx="1434756" cy="1434756"/>
          </a:xfrm>
          <a:prstGeom prst="rect">
            <a:avLst/>
          </a:prstGeom>
        </p:spPr>
      </p:pic>
      <p:sp>
        <p:nvSpPr>
          <p:cNvPr id="13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648151" y="5638555"/>
            <a:ext cx="8682531" cy="1808779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5400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648151" y="7483760"/>
            <a:ext cx="8682531" cy="157517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0" name="グループ化 19"/>
          <p:cNvGrpSpPr/>
          <p:nvPr userDrawn="1"/>
        </p:nvGrpSpPr>
        <p:grpSpPr>
          <a:xfrm>
            <a:off x="2483247" y="6718675"/>
            <a:ext cx="3914654" cy="585065"/>
            <a:chOff x="4732716" y="5998594"/>
            <a:chExt cx="2970330" cy="443931"/>
          </a:xfrm>
        </p:grpSpPr>
        <p:sp>
          <p:nvSpPr>
            <p:cNvPr id="18" name="直角三角形 17"/>
            <p:cNvSpPr/>
            <p:nvPr userDrawn="1"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/>
            <p:cNvSpPr/>
            <p:nvPr userDrawn="1"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2572476" y="6690241"/>
            <a:ext cx="2817105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 spc="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2" name="グループ化 21"/>
          <p:cNvGrpSpPr/>
          <p:nvPr userDrawn="1"/>
        </p:nvGrpSpPr>
        <p:grpSpPr>
          <a:xfrm>
            <a:off x="6173657" y="4631875"/>
            <a:ext cx="3914654" cy="585065"/>
            <a:chOff x="4732716" y="5998594"/>
            <a:chExt cx="2970330" cy="443931"/>
          </a:xfrm>
        </p:grpSpPr>
        <p:sp>
          <p:nvSpPr>
            <p:cNvPr id="23" name="直角三角形 22"/>
            <p:cNvSpPr/>
            <p:nvPr userDrawn="1"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 userDrawn="1"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62886" y="4603441"/>
            <a:ext cx="2817105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 spc="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6" name="グループ化 25"/>
          <p:cNvGrpSpPr/>
          <p:nvPr userDrawn="1"/>
        </p:nvGrpSpPr>
        <p:grpSpPr>
          <a:xfrm>
            <a:off x="9999082" y="2471634"/>
            <a:ext cx="3914654" cy="585065"/>
            <a:chOff x="4732716" y="5998594"/>
            <a:chExt cx="2970330" cy="443931"/>
          </a:xfrm>
        </p:grpSpPr>
        <p:sp>
          <p:nvSpPr>
            <p:cNvPr id="27" name="直角三角形 26"/>
            <p:cNvSpPr/>
            <p:nvPr userDrawn="1"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088311" y="2443200"/>
            <a:ext cx="2817105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 spc="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402345" y="5503951"/>
            <a:ext cx="5138397" cy="848975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5174939" y="3436958"/>
            <a:ext cx="5138397" cy="848975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9000364" y="1273070"/>
            <a:ext cx="5138397" cy="848975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67231" y="6133610"/>
            <a:ext cx="6120679" cy="58506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4147651" y="4063381"/>
            <a:ext cx="6120679" cy="58506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973076" y="1903140"/>
            <a:ext cx="6120679" cy="58506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30" name="直線コネクタ 29"/>
          <p:cNvCxnSpPr/>
          <p:nvPr userDrawn="1"/>
        </p:nvCxnSpPr>
        <p:spPr>
          <a:xfrm>
            <a:off x="8603146" y="7393750"/>
            <a:ext cx="96832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7521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231 -0.927 L 0.09315 -0.0872 " pathEditMode="fixed" rAng="0" ptsTypes="AA">
                                      <p:cBhvr>
                                        <p:cTn id="6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58" y="419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Word - 4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円/楕円 25"/>
          <p:cNvSpPr/>
          <p:nvPr userDrawn="1"/>
        </p:nvSpPr>
        <p:spPr>
          <a:xfrm>
            <a:off x="939800" y="1788632"/>
            <a:ext cx="6572725" cy="6572725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15000"/>
                </a:schemeClr>
              </a:gs>
              <a:gs pos="50000">
                <a:schemeClr val="accent1">
                  <a:tint val="44500"/>
                  <a:satMod val="160000"/>
                  <a:alpha val="1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1939273" y="2788105"/>
            <a:ext cx="4573781" cy="4573781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38000"/>
                </a:schemeClr>
              </a:gs>
              <a:gs pos="42000">
                <a:schemeClr val="accent1">
                  <a:tint val="44500"/>
                  <a:satMod val="160000"/>
                  <a:alpha val="2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0088310" y="1543100"/>
            <a:ext cx="7470831" cy="148488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9953295" y="1453090"/>
            <a:ext cx="0" cy="171019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プレースホルダー 11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748051" y="1858135"/>
            <a:ext cx="2070230" cy="900100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0088310" y="3478315"/>
            <a:ext cx="7470831" cy="148488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3" name="直線コネクタ 12"/>
          <p:cNvCxnSpPr/>
          <p:nvPr userDrawn="1"/>
        </p:nvCxnSpPr>
        <p:spPr>
          <a:xfrm>
            <a:off x="9953295" y="3388305"/>
            <a:ext cx="0" cy="171019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プレースホルダー 11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748051" y="3793350"/>
            <a:ext cx="2070230" cy="900100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0088310" y="5413530"/>
            <a:ext cx="7470831" cy="148488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6" name="直線コネクタ 15"/>
          <p:cNvCxnSpPr/>
          <p:nvPr userDrawn="1"/>
        </p:nvCxnSpPr>
        <p:spPr>
          <a:xfrm>
            <a:off x="9953295" y="5323520"/>
            <a:ext cx="0" cy="171019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プレースホルダー 11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748051" y="5728565"/>
            <a:ext cx="2070230" cy="900100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0088310" y="7393466"/>
            <a:ext cx="7470831" cy="148488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9" name="直線コネクタ 18"/>
          <p:cNvCxnSpPr/>
          <p:nvPr userDrawn="1"/>
        </p:nvCxnSpPr>
        <p:spPr>
          <a:xfrm>
            <a:off x="9953295" y="7303456"/>
            <a:ext cx="0" cy="171019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プレースホルダー 11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748051" y="7708501"/>
            <a:ext cx="2070230" cy="900100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1132316" y="3838355"/>
            <a:ext cx="6480720" cy="2655295"/>
          </a:xfrm>
          <a:prstGeom prst="rect">
            <a:avLst/>
          </a:prstGeom>
        </p:spPr>
        <p:txBody>
          <a:bodyPr anchor="ctr"/>
          <a:lstStyle>
            <a:lvl1pPr algn="ctr">
              <a:defRPr sz="6600" spc="1500" baseline="0"/>
            </a:lvl1pPr>
          </a:lstStyle>
          <a:p>
            <a:r>
              <a:rPr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768148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7" grpId="0"/>
      <p:bldP spid="11" grpId="0"/>
      <p:bldP spid="12" grpId="0"/>
      <p:bldP spid="14" grpId="0"/>
      <p:bldP spid="15" grpId="0"/>
      <p:bldP spid="17" grpId="0"/>
      <p:bldP spid="18" grpId="0"/>
      <p:bldP spid="20" grpId="0"/>
      <p:bldP spid="21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0500547" cy="10287000"/>
          </a:xfrm>
          <a:custGeom>
            <a:avLst/>
            <a:gdLst/>
            <a:ahLst/>
            <a:cxnLst/>
            <a:rect l="l" t="t" r="r" b="b"/>
            <a:pathLst>
              <a:path w="10500547" h="10287000">
                <a:moveTo>
                  <a:pt x="0" y="0"/>
                </a:moveTo>
                <a:lnTo>
                  <a:pt x="7928797" y="0"/>
                </a:lnTo>
                <a:lnTo>
                  <a:pt x="10500547" y="10287000"/>
                </a:lnTo>
                <a:lnTo>
                  <a:pt x="0" y="1028700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14"/>
          <p:cNvSpPr>
            <a:spLocks noGrp="1"/>
          </p:cNvSpPr>
          <p:nvPr>
            <p:ph type="pic" sz="quarter" idx="13" hasCustomPrompt="1"/>
          </p:nvPr>
        </p:nvSpPr>
        <p:spPr>
          <a:xfrm>
            <a:off x="8063086" y="3208285"/>
            <a:ext cx="1596469" cy="560002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288111" y="3208285"/>
            <a:ext cx="1080120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683264" y="3163280"/>
            <a:ext cx="6885765" cy="683654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863286" y="3658335"/>
            <a:ext cx="6885765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図プレースホルダー 14"/>
          <p:cNvSpPr>
            <a:spLocks noGrp="1"/>
          </p:cNvSpPr>
          <p:nvPr>
            <p:ph type="pic" sz="quarter" idx="18" hasCustomPrompt="1"/>
          </p:nvPr>
        </p:nvSpPr>
        <p:spPr>
          <a:xfrm>
            <a:off x="8423126" y="4648444"/>
            <a:ext cx="1596469" cy="560002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648151" y="4648444"/>
            <a:ext cx="1080120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0043304" y="4603439"/>
            <a:ext cx="6885765" cy="683654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0223326" y="5098494"/>
            <a:ext cx="6885765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図プレースホルダー 14"/>
          <p:cNvSpPr>
            <a:spLocks noGrp="1"/>
          </p:cNvSpPr>
          <p:nvPr>
            <p:ph type="pic" sz="quarter" idx="23" hasCustomPrompt="1"/>
          </p:nvPr>
        </p:nvSpPr>
        <p:spPr>
          <a:xfrm>
            <a:off x="8783166" y="6088606"/>
            <a:ext cx="1596469" cy="560002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008191" y="6088606"/>
            <a:ext cx="1080120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0403344" y="6043601"/>
            <a:ext cx="6885765" cy="683654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0583366" y="6538656"/>
            <a:ext cx="6885765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図プレースホルダー 14"/>
          <p:cNvSpPr>
            <a:spLocks noGrp="1"/>
          </p:cNvSpPr>
          <p:nvPr>
            <p:ph type="pic" sz="quarter" idx="27" hasCustomPrompt="1"/>
          </p:nvPr>
        </p:nvSpPr>
        <p:spPr>
          <a:xfrm>
            <a:off x="9143206" y="7528765"/>
            <a:ext cx="1596469" cy="560002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9368231" y="7528765"/>
            <a:ext cx="1080120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763384" y="7483760"/>
            <a:ext cx="6885765" cy="683654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0943406" y="7978815"/>
            <a:ext cx="6885765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8783166" y="507985"/>
            <a:ext cx="8865985" cy="1178709"/>
          </a:xfrm>
        </p:spPr>
        <p:txBody>
          <a:bodyPr anchor="b">
            <a:noAutofit/>
          </a:bodyPr>
          <a:lstStyle>
            <a:lvl1pPr algn="l">
              <a:defRPr sz="5400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783165" y="1633110"/>
            <a:ext cx="8865985" cy="112512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844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  <p:bldP spid="18" grpId="0"/>
      <p:bldP spid="19" grpId="0" animBg="1"/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/>
      <p:bldP spid="24" grpId="0" animBg="1"/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/>
      <p:bldP spid="27" grpId="0"/>
      <p:bldP spid="28" grpId="0" animBg="1"/>
      <p:bldP spid="2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/>
      <p:bldP spid="31" grpId="0"/>
      <p:bldP spid="33" grpId="0"/>
      <p:bldP spid="34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9142412" y="0"/>
            <a:ext cx="1" cy="1028700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8973504" y="2803240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/>
          <p:cNvGrpSpPr/>
          <p:nvPr userDrawn="1"/>
        </p:nvGrpSpPr>
        <p:grpSpPr>
          <a:xfrm>
            <a:off x="9458241" y="2353190"/>
            <a:ext cx="6930769" cy="630070"/>
            <a:chOff x="9458241" y="1768125"/>
            <a:chExt cx="6930769" cy="630070"/>
          </a:xfrm>
        </p:grpSpPr>
        <p:sp>
          <p:nvSpPr>
            <p:cNvPr id="13" name="平行四辺形 12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平行四辺形 11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763386" y="2249695"/>
            <a:ext cx="5175575" cy="848975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0718381" y="2983261"/>
            <a:ext cx="5120524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8973504" y="5008485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 userDrawn="1"/>
        </p:nvGrpSpPr>
        <p:grpSpPr>
          <a:xfrm rot="10800000" flipV="1">
            <a:off x="1852397" y="4603440"/>
            <a:ext cx="6930769" cy="630070"/>
            <a:chOff x="9458241" y="1768125"/>
            <a:chExt cx="6930769" cy="630070"/>
          </a:xfrm>
        </p:grpSpPr>
        <p:sp>
          <p:nvSpPr>
            <p:cNvPr id="19" name="平行四辺形 18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平行四辺形 19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257442" y="4513430"/>
            <a:ext cx="5175575" cy="848975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2302447" y="5246996"/>
            <a:ext cx="5085564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8973504" y="7123720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24" name="グループ化 23"/>
          <p:cNvGrpSpPr/>
          <p:nvPr userDrawn="1"/>
        </p:nvGrpSpPr>
        <p:grpSpPr>
          <a:xfrm>
            <a:off x="9458241" y="6673670"/>
            <a:ext cx="6930769" cy="630070"/>
            <a:chOff x="9458241" y="1768125"/>
            <a:chExt cx="6930769" cy="630070"/>
          </a:xfrm>
        </p:grpSpPr>
        <p:sp>
          <p:nvSpPr>
            <p:cNvPr id="25" name="平行四辺形 24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平行四辺形 25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0763386" y="6570175"/>
            <a:ext cx="5175575" cy="848975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0718381" y="7303741"/>
            <a:ext cx="5120524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37261" y="372970"/>
            <a:ext cx="7045907" cy="1358729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5400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7261" y="1768125"/>
            <a:ext cx="7045907" cy="22502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31" name="直線コネクタ 30"/>
          <p:cNvCxnSpPr/>
          <p:nvPr userDrawn="1"/>
        </p:nvCxnSpPr>
        <p:spPr>
          <a:xfrm>
            <a:off x="0" y="1678115"/>
            <a:ext cx="7793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円/楕円 32"/>
          <p:cNvSpPr/>
          <p:nvPr userDrawn="1"/>
        </p:nvSpPr>
        <p:spPr>
          <a:xfrm>
            <a:off x="8714865" y="8833910"/>
            <a:ext cx="855095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558141" y="8949482"/>
            <a:ext cx="1170130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714865" y="507985"/>
            <a:ext cx="855095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558141" y="623557"/>
            <a:ext cx="1170130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6319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"/>
                            </p:stCondLst>
                            <p:childTnLst>
                              <p:par>
                                <p:cTn id="2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800"/>
                            </p:stCondLst>
                            <p:childTnLst>
                              <p:par>
                                <p:cTn id="46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800"/>
                            </p:stCondLst>
                            <p:childTnLst>
                              <p:par>
                                <p:cTn id="63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800"/>
                            </p:stCondLst>
                            <p:childTnLst>
                              <p:par>
                                <p:cTn id="80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6" grpId="1" animBg="1"/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3" grpId="1" animBg="1"/>
      <p:bldP spid="3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/>
      <p:bldP spid="5" grpId="1" animBg="1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714865" y="507985"/>
            <a:ext cx="855095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558141" y="623557"/>
            <a:ext cx="1170130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9142412" y="0"/>
            <a:ext cx="1" cy="1028700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8973504" y="2803240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/>
          <p:cNvGrpSpPr/>
          <p:nvPr userDrawn="1"/>
        </p:nvGrpSpPr>
        <p:grpSpPr>
          <a:xfrm>
            <a:off x="9458241" y="4558435"/>
            <a:ext cx="6930769" cy="630070"/>
            <a:chOff x="9458241" y="1768125"/>
            <a:chExt cx="6930769" cy="630070"/>
          </a:xfrm>
        </p:grpSpPr>
        <p:sp>
          <p:nvSpPr>
            <p:cNvPr id="13" name="平行四辺形 12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平行四辺形 11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763386" y="4454940"/>
            <a:ext cx="5175575" cy="848975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0718381" y="5188506"/>
            <a:ext cx="5120524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8973504" y="5008485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 userDrawn="1"/>
        </p:nvGrpSpPr>
        <p:grpSpPr>
          <a:xfrm rot="10800000" flipV="1">
            <a:off x="1852397" y="6700850"/>
            <a:ext cx="6930769" cy="630070"/>
            <a:chOff x="9458241" y="1768125"/>
            <a:chExt cx="6930769" cy="630070"/>
          </a:xfrm>
        </p:grpSpPr>
        <p:sp>
          <p:nvSpPr>
            <p:cNvPr id="19" name="平行四辺形 18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平行四辺形 19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257442" y="6597355"/>
            <a:ext cx="5175575" cy="848975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2302447" y="7330921"/>
            <a:ext cx="5085564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8973504" y="7123720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 userDrawn="1"/>
        </p:nvSpPr>
        <p:spPr>
          <a:xfrm>
            <a:off x="8714865" y="8833910"/>
            <a:ext cx="855095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558141" y="8949482"/>
            <a:ext cx="1170130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 rot="10800000" flipV="1">
            <a:off x="1852397" y="2366675"/>
            <a:ext cx="6930769" cy="630070"/>
            <a:chOff x="9458241" y="1768125"/>
            <a:chExt cx="6930769" cy="630070"/>
          </a:xfrm>
        </p:grpSpPr>
        <p:sp>
          <p:nvSpPr>
            <p:cNvPr id="36" name="平行四辺形 35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平行四辺形 36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2257442" y="2263180"/>
            <a:ext cx="5175575" cy="848975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2302447" y="2996746"/>
            <a:ext cx="5085564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822086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50"/>
                            </p:stCondLst>
                            <p:childTnLst>
                              <p:par>
                                <p:cTn id="5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50"/>
                            </p:stCondLst>
                            <p:childTnLst>
                              <p:par>
                                <p:cTn id="69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/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33" grpId="0" animBg="1"/>
      <p:bldP spid="3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714865" y="507985"/>
            <a:ext cx="855095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558141" y="623557"/>
            <a:ext cx="1170130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cxnSp>
        <p:nvCxnSpPr>
          <p:cNvPr id="8" name="直線コネクタ 7"/>
          <p:cNvCxnSpPr>
            <a:endCxn id="33" idx="4"/>
          </p:cNvCxnSpPr>
          <p:nvPr userDrawn="1"/>
        </p:nvCxnSpPr>
        <p:spPr>
          <a:xfrm>
            <a:off x="9142412" y="0"/>
            <a:ext cx="1" cy="9689005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8973504" y="2803240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/>
          <p:cNvGrpSpPr/>
          <p:nvPr userDrawn="1"/>
        </p:nvGrpSpPr>
        <p:grpSpPr>
          <a:xfrm>
            <a:off x="9458241" y="2353190"/>
            <a:ext cx="6930769" cy="630070"/>
            <a:chOff x="9458241" y="1768125"/>
            <a:chExt cx="6930769" cy="630070"/>
          </a:xfrm>
        </p:grpSpPr>
        <p:sp>
          <p:nvSpPr>
            <p:cNvPr id="13" name="平行四辺形 12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平行四辺形 11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763386" y="2249695"/>
            <a:ext cx="5175575" cy="848975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0718381" y="2983261"/>
            <a:ext cx="5120524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8973504" y="5008485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 userDrawn="1"/>
        </p:nvGrpSpPr>
        <p:grpSpPr>
          <a:xfrm rot="10800000" flipV="1">
            <a:off x="1852397" y="4571920"/>
            <a:ext cx="6930769" cy="630070"/>
            <a:chOff x="9458241" y="1768125"/>
            <a:chExt cx="6930769" cy="630070"/>
          </a:xfrm>
        </p:grpSpPr>
        <p:sp>
          <p:nvSpPr>
            <p:cNvPr id="19" name="平行四辺形 18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平行四辺形 19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257442" y="4468425"/>
            <a:ext cx="5175575" cy="848975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2302447" y="5201991"/>
            <a:ext cx="5085564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8973504" y="7123720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24" name="グループ化 23"/>
          <p:cNvGrpSpPr/>
          <p:nvPr userDrawn="1"/>
        </p:nvGrpSpPr>
        <p:grpSpPr>
          <a:xfrm>
            <a:off x="9458241" y="6673670"/>
            <a:ext cx="6930769" cy="630070"/>
            <a:chOff x="9458241" y="1768125"/>
            <a:chExt cx="6930769" cy="630070"/>
          </a:xfrm>
        </p:grpSpPr>
        <p:sp>
          <p:nvSpPr>
            <p:cNvPr id="25" name="平行四辺形 24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平行四辺形 25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0763386" y="6570175"/>
            <a:ext cx="5175575" cy="848975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0718381" y="7303741"/>
            <a:ext cx="5120524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33" name="円/楕円 32"/>
          <p:cNvSpPr/>
          <p:nvPr userDrawn="1"/>
        </p:nvSpPr>
        <p:spPr>
          <a:xfrm>
            <a:off x="8714865" y="8833910"/>
            <a:ext cx="855095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558141" y="8949482"/>
            <a:ext cx="1170130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852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50"/>
                            </p:stCondLst>
                            <p:childTnLst>
                              <p:par>
                                <p:cTn id="5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50"/>
                            </p:stCondLst>
                            <p:childTnLst>
                              <p:par>
                                <p:cTn id="69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/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円/楕円 42"/>
          <p:cNvSpPr/>
          <p:nvPr userDrawn="1"/>
        </p:nvSpPr>
        <p:spPr>
          <a:xfrm>
            <a:off x="939800" y="1788632"/>
            <a:ext cx="6572725" cy="6572725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15000"/>
                </a:schemeClr>
              </a:gs>
              <a:gs pos="50000">
                <a:schemeClr val="accent1">
                  <a:tint val="44500"/>
                  <a:satMod val="160000"/>
                  <a:alpha val="1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4" name="円/楕円 43"/>
          <p:cNvSpPr/>
          <p:nvPr userDrawn="1"/>
        </p:nvSpPr>
        <p:spPr>
          <a:xfrm>
            <a:off x="1939273" y="2788105"/>
            <a:ext cx="4573781" cy="4573781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38000"/>
                </a:schemeClr>
              </a:gs>
              <a:gs pos="42000">
                <a:schemeClr val="accent1">
                  <a:tint val="44500"/>
                  <a:satMod val="160000"/>
                  <a:alpha val="2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5" name="アーチ 54"/>
          <p:cNvSpPr/>
          <p:nvPr userDrawn="1"/>
        </p:nvSpPr>
        <p:spPr>
          <a:xfrm rot="4322625">
            <a:off x="1095952" y="1904833"/>
            <a:ext cx="6532602" cy="6376707"/>
          </a:xfrm>
          <a:prstGeom prst="blockArc">
            <a:avLst>
              <a:gd name="adj1" fmla="val 12892196"/>
              <a:gd name="adj2" fmla="val 12320"/>
              <a:gd name="adj3" fmla="val 887"/>
            </a:avLst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1132316" y="2353190"/>
            <a:ext cx="6480720" cy="2655295"/>
          </a:xfrm>
          <a:prstGeom prst="rect">
            <a:avLst/>
          </a:prstGeom>
        </p:spPr>
        <p:txBody>
          <a:bodyPr anchor="b"/>
          <a:lstStyle>
            <a:lvl1pPr algn="ctr">
              <a:defRPr sz="5400" spc="1500" baseline="0"/>
            </a:lvl1pPr>
          </a:lstStyle>
          <a:p>
            <a:r>
              <a:rPr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7343006" y="4963480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6731566" y="2983260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5137761" y="1835632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6731566" y="6830097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5137761" y="8001317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/>
          <p:cNvCxnSpPr>
            <a:stCxn id="12" idx="6"/>
          </p:cNvCxnSpPr>
          <p:nvPr userDrawn="1"/>
        </p:nvCxnSpPr>
        <p:spPr>
          <a:xfrm>
            <a:off x="5497801" y="2015652"/>
            <a:ext cx="3870430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>
            <a:stCxn id="11" idx="6"/>
          </p:cNvCxnSpPr>
          <p:nvPr userDrawn="1"/>
        </p:nvCxnSpPr>
        <p:spPr>
          <a:xfrm>
            <a:off x="7091606" y="3163280"/>
            <a:ext cx="2501650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>
            <a:stCxn id="10" idx="6"/>
          </p:cNvCxnSpPr>
          <p:nvPr userDrawn="1"/>
        </p:nvCxnSpPr>
        <p:spPr>
          <a:xfrm>
            <a:off x="7703046" y="5143500"/>
            <a:ext cx="1810225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>
            <a:stCxn id="13" idx="6"/>
          </p:cNvCxnSpPr>
          <p:nvPr userDrawn="1"/>
        </p:nvCxnSpPr>
        <p:spPr>
          <a:xfrm>
            <a:off x="7091606" y="7010117"/>
            <a:ext cx="2421665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 userDrawn="1"/>
        </p:nvCxnSpPr>
        <p:spPr>
          <a:xfrm>
            <a:off x="5317781" y="8181337"/>
            <a:ext cx="4195490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円/楕円 1"/>
          <p:cNvSpPr/>
          <p:nvPr userDrawn="1"/>
        </p:nvSpPr>
        <p:spPr>
          <a:xfrm>
            <a:off x="9142413" y="4513430"/>
            <a:ext cx="1260140" cy="126014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 userDrawn="1"/>
        </p:nvSpPr>
        <p:spPr>
          <a:xfrm>
            <a:off x="9142413" y="1183060"/>
            <a:ext cx="1260140" cy="126014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 userDrawn="1"/>
        </p:nvSpPr>
        <p:spPr>
          <a:xfrm>
            <a:off x="9142413" y="2848245"/>
            <a:ext cx="1260140" cy="126014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9142413" y="7843800"/>
            <a:ext cx="1260140" cy="126014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9142413" y="6178615"/>
            <a:ext cx="1260140" cy="126014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図プレースホルダー 7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9464426" y="1505073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4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9464426" y="3163280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図プレースホルダー 7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9464426" y="4790437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6" name="図プレースホルダー 7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9464426" y="6500628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7" name="図プレースホルダー 7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9464426" y="8165813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0538361" y="1065485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0538361" y="1785565"/>
            <a:ext cx="7020780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0538361" y="2730671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0538361" y="3450751"/>
            <a:ext cx="7020780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0538361" y="4395021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7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10538361" y="5115101"/>
            <a:ext cx="7020780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8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10538361" y="6072562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0538361" y="6792642"/>
            <a:ext cx="7020780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2" name="テキスト プレースホルダー 11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10538361" y="7717456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テキスト プレースホルダー 11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10538361" y="8437536"/>
            <a:ext cx="7020780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4" name="テキスト プレースホルダー 11"/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1357342" y="5166756"/>
            <a:ext cx="5734264" cy="168693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69561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8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8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8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  <p:bldP spid="55" grpId="0" animBg="1"/>
      <p:bldP spid="55" grpId="1" animBg="1"/>
      <p:bldP spid="9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3" grpId="0"/>
      <p:bldP spid="34" grpId="0"/>
      <p:bldP spid="35" grpId="0"/>
      <p:bldP spid="36" grpId="0"/>
      <p:bldP spid="37" grpId="0"/>
      <p:bldP spid="3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>
        <p:tmplLst>
          <p:tmpl>
            <p:tnLst>
              <p:par>
                <p:cTn presetID="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>
        <p:tmplLst>
          <p:tmpl>
            <p:tnLst>
              <p:par>
                <p:cTn presetID="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680858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 rot="151728">
            <a:off x="10521331" y="3403659"/>
            <a:ext cx="807522" cy="2889715"/>
          </a:xfrm>
          <a:custGeom>
            <a:avLst/>
            <a:gdLst/>
            <a:ahLst/>
            <a:cxnLst/>
            <a:rect l="l" t="t" r="r" b="b"/>
            <a:pathLst>
              <a:path w="807522" h="2889715">
                <a:moveTo>
                  <a:pt x="0" y="0"/>
                </a:moveTo>
                <a:lnTo>
                  <a:pt x="716529" y="829386"/>
                </a:lnTo>
                <a:lnTo>
                  <a:pt x="807522" y="2889715"/>
                </a:lnTo>
                <a:lnTo>
                  <a:pt x="0" y="1956432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257370">
            <a:off x="5185260" y="5869919"/>
            <a:ext cx="735604" cy="2693452"/>
          </a:xfrm>
          <a:custGeom>
            <a:avLst/>
            <a:gdLst/>
            <a:ahLst/>
            <a:cxnLst/>
            <a:rect l="l" t="t" r="r" b="b"/>
            <a:pathLst>
              <a:path w="735604" h="2693452">
                <a:moveTo>
                  <a:pt x="1" y="0"/>
                </a:moveTo>
                <a:lnTo>
                  <a:pt x="581518" y="639162"/>
                </a:lnTo>
                <a:lnTo>
                  <a:pt x="735604" y="2693452"/>
                </a:lnTo>
                <a:lnTo>
                  <a:pt x="0" y="188493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上矢印 4"/>
          <p:cNvSpPr/>
          <p:nvPr userDrawn="1"/>
        </p:nvSpPr>
        <p:spPr>
          <a:xfrm rot="3102645">
            <a:off x="12136692" y="687137"/>
            <a:ext cx="2477967" cy="6357058"/>
          </a:xfrm>
          <a:prstGeom prst="upArrow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二等辺三角形 5"/>
          <p:cNvSpPr/>
          <p:nvPr userDrawn="1"/>
        </p:nvSpPr>
        <p:spPr>
          <a:xfrm rot="13925698">
            <a:off x="3105362" y="5193539"/>
            <a:ext cx="874064" cy="5122276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 rot="19289162">
            <a:off x="4713645" y="5437249"/>
            <a:ext cx="6968744" cy="10930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4257656" y="6155100"/>
            <a:ext cx="827903" cy="82790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7370114" y="6322204"/>
            <a:ext cx="827903" cy="82790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20" name="円/楕円 19"/>
          <p:cNvSpPr/>
          <p:nvPr userDrawn="1"/>
        </p:nvSpPr>
        <p:spPr>
          <a:xfrm>
            <a:off x="9555832" y="3685458"/>
            <a:ext cx="827903" cy="82790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21" name="円/楕円 20"/>
          <p:cNvSpPr/>
          <p:nvPr userDrawn="1"/>
        </p:nvSpPr>
        <p:spPr>
          <a:xfrm>
            <a:off x="13375675" y="3608273"/>
            <a:ext cx="827903" cy="82790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65695" y="4552800"/>
            <a:ext cx="4312026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465695" y="4011540"/>
            <a:ext cx="4312026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333116" y="7110311"/>
            <a:ext cx="4312026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333116" y="6569051"/>
            <a:ext cx="4312026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648151" y="1634310"/>
            <a:ext cx="4312026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648151" y="1093050"/>
            <a:ext cx="4312026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3517145" y="5144700"/>
            <a:ext cx="4312026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3517145" y="4603440"/>
            <a:ext cx="4312026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35" name="直線コネクタ 34"/>
          <p:cNvCxnSpPr/>
          <p:nvPr userDrawn="1"/>
        </p:nvCxnSpPr>
        <p:spPr>
          <a:xfrm flipH="1">
            <a:off x="7193" y="2791178"/>
            <a:ext cx="801234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86569" y="578034"/>
            <a:ext cx="6030670" cy="221314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038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  <p:bldP spid="5" grpId="0" animBg="1"/>
      <p:bldP spid="6" grpId="0" animBg="1"/>
      <p:bldP spid="7" grpId="0" animBg="1"/>
      <p:bldP spid="18" grpId="0" animBg="1"/>
      <p:bldP spid="19" grpId="0" animBg="1"/>
      <p:bldP spid="20" grpId="0" animBg="1"/>
      <p:bldP spid="21" grpId="0" animBg="1"/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フローチャート: データ 19"/>
          <p:cNvSpPr/>
          <p:nvPr userDrawn="1"/>
        </p:nvSpPr>
        <p:spPr>
          <a:xfrm>
            <a:off x="3424072" y="2668224"/>
            <a:ext cx="5482939" cy="542301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平行四辺形 6"/>
          <p:cNvSpPr/>
          <p:nvPr userDrawn="1"/>
        </p:nvSpPr>
        <p:spPr>
          <a:xfrm flipH="1">
            <a:off x="405326" y="1093050"/>
            <a:ext cx="8487930" cy="1575175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平行四辺形 25"/>
          <p:cNvSpPr/>
          <p:nvPr userDrawn="1"/>
        </p:nvSpPr>
        <p:spPr>
          <a:xfrm flipH="1">
            <a:off x="3438677" y="3210525"/>
            <a:ext cx="8487930" cy="1575175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7" name="フローチャート: データ 26"/>
          <p:cNvSpPr/>
          <p:nvPr userDrawn="1"/>
        </p:nvSpPr>
        <p:spPr>
          <a:xfrm>
            <a:off x="6443668" y="4785700"/>
            <a:ext cx="5482939" cy="542301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8" name="平行四辺形 27"/>
          <p:cNvSpPr/>
          <p:nvPr userDrawn="1"/>
        </p:nvSpPr>
        <p:spPr>
          <a:xfrm flipH="1">
            <a:off x="6465943" y="5328001"/>
            <a:ext cx="8487930" cy="1575175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9" name="フローチャート: データ 28"/>
          <p:cNvSpPr/>
          <p:nvPr userDrawn="1"/>
        </p:nvSpPr>
        <p:spPr>
          <a:xfrm>
            <a:off x="9470934" y="6903176"/>
            <a:ext cx="5482939" cy="542301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0" name="平行四辺形 29"/>
          <p:cNvSpPr/>
          <p:nvPr userDrawn="1"/>
        </p:nvSpPr>
        <p:spPr>
          <a:xfrm flipH="1">
            <a:off x="9476256" y="7445477"/>
            <a:ext cx="8487930" cy="1575175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1" name="平行四辺形 30"/>
          <p:cNvSpPr/>
          <p:nvPr userDrawn="1"/>
        </p:nvSpPr>
        <p:spPr>
          <a:xfrm flipH="1">
            <a:off x="405326" y="1093050"/>
            <a:ext cx="2025226" cy="1575175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2" name="平行四辺形 31"/>
          <p:cNvSpPr/>
          <p:nvPr userDrawn="1"/>
        </p:nvSpPr>
        <p:spPr>
          <a:xfrm flipH="1">
            <a:off x="3438677" y="3210524"/>
            <a:ext cx="2025226" cy="1575175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平行四辺形 32"/>
          <p:cNvSpPr/>
          <p:nvPr userDrawn="1"/>
        </p:nvSpPr>
        <p:spPr>
          <a:xfrm flipH="1">
            <a:off x="6465943" y="5328000"/>
            <a:ext cx="2025226" cy="1575175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平行四辺形 33"/>
          <p:cNvSpPr/>
          <p:nvPr userDrawn="1"/>
        </p:nvSpPr>
        <p:spPr>
          <a:xfrm flipH="1">
            <a:off x="9470934" y="7445476"/>
            <a:ext cx="2025226" cy="1575175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60201" y="1269410"/>
            <a:ext cx="885286" cy="121513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48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4008647" y="3383823"/>
            <a:ext cx="885286" cy="121513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48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035913" y="5501300"/>
            <a:ext cx="885286" cy="121513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48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040904" y="7618775"/>
            <a:ext cx="885286" cy="121513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48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2167431" y="1002439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438450" y="1723122"/>
            <a:ext cx="5972971" cy="945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5219874" y="3119913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5490893" y="3840596"/>
            <a:ext cx="5972971" cy="945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206875" y="5237390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477894" y="5958073"/>
            <a:ext cx="5972971" cy="945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1225141" y="7354865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1496160" y="8075548"/>
            <a:ext cx="5972971" cy="945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9" y="5671751"/>
            <a:ext cx="6088231" cy="2090619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5400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0069" y="7798795"/>
            <a:ext cx="7658042" cy="157517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49" name="直線コネクタ 48"/>
          <p:cNvCxnSpPr/>
          <p:nvPr userDrawn="1"/>
        </p:nvCxnSpPr>
        <p:spPr>
          <a:xfrm>
            <a:off x="0" y="7708785"/>
            <a:ext cx="8288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6950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5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5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5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平行四辺形 5"/>
          <p:cNvSpPr/>
          <p:nvPr userDrawn="1"/>
        </p:nvSpPr>
        <p:spPr>
          <a:xfrm>
            <a:off x="852615" y="2488885"/>
            <a:ext cx="16852860" cy="2436785"/>
          </a:xfrm>
          <a:custGeom>
            <a:avLst/>
            <a:gdLst/>
            <a:ahLst/>
            <a:cxnLst/>
            <a:rect l="l" t="t" r="r" b="b"/>
            <a:pathLst>
              <a:path w="16852860" h="2436785">
                <a:moveTo>
                  <a:pt x="9379959" y="0"/>
                </a:moveTo>
                <a:lnTo>
                  <a:pt x="16852860" y="0"/>
                </a:lnTo>
                <a:lnTo>
                  <a:pt x="16852860" y="1305145"/>
                </a:lnTo>
                <a:lnTo>
                  <a:pt x="9387867" y="1305145"/>
                </a:lnTo>
                <a:lnTo>
                  <a:pt x="7129947" y="2436785"/>
                </a:lnTo>
                <a:lnTo>
                  <a:pt x="7029666" y="2436784"/>
                </a:lnTo>
                <a:lnTo>
                  <a:pt x="7029665" y="2436783"/>
                </a:lnTo>
                <a:lnTo>
                  <a:pt x="0" y="2436783"/>
                </a:lnTo>
                <a:lnTo>
                  <a:pt x="182937" y="2257589"/>
                </a:lnTo>
                <a:lnTo>
                  <a:pt x="7113947" y="2257589"/>
                </a:lnTo>
                <a:lnTo>
                  <a:pt x="9379959" y="862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平行四辺形 6"/>
          <p:cNvSpPr/>
          <p:nvPr userDrawn="1"/>
        </p:nvSpPr>
        <p:spPr>
          <a:xfrm>
            <a:off x="617837" y="3856113"/>
            <a:ext cx="17087638" cy="1307555"/>
          </a:xfrm>
          <a:custGeom>
            <a:avLst/>
            <a:gdLst/>
            <a:ahLst/>
            <a:cxnLst/>
            <a:rect l="l" t="t" r="r" b="b"/>
            <a:pathLst>
              <a:path w="17087638" h="1307555">
                <a:moveTo>
                  <a:pt x="9617912" y="0"/>
                </a:moveTo>
                <a:lnTo>
                  <a:pt x="9617912" y="2410"/>
                </a:lnTo>
                <a:lnTo>
                  <a:pt x="17087638" y="2410"/>
                </a:lnTo>
                <a:lnTo>
                  <a:pt x="17087638" y="1307555"/>
                </a:lnTo>
                <a:lnTo>
                  <a:pt x="10542728" y="1307555"/>
                </a:lnTo>
                <a:lnTo>
                  <a:pt x="9614737" y="1307555"/>
                </a:lnTo>
                <a:lnTo>
                  <a:pt x="0" y="1307555"/>
                </a:lnTo>
                <a:lnTo>
                  <a:pt x="182937" y="1128361"/>
                </a:lnTo>
                <a:lnTo>
                  <a:pt x="7376830" y="112836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平行四辺形 6"/>
          <p:cNvSpPr/>
          <p:nvPr userDrawn="1"/>
        </p:nvSpPr>
        <p:spPr>
          <a:xfrm flipV="1">
            <a:off x="617837" y="5219033"/>
            <a:ext cx="17087638" cy="1307555"/>
          </a:xfrm>
          <a:custGeom>
            <a:avLst/>
            <a:gdLst/>
            <a:ahLst/>
            <a:cxnLst/>
            <a:rect l="l" t="t" r="r" b="b"/>
            <a:pathLst>
              <a:path w="17087638" h="1307555">
                <a:moveTo>
                  <a:pt x="9617912" y="0"/>
                </a:moveTo>
                <a:lnTo>
                  <a:pt x="9617912" y="2410"/>
                </a:lnTo>
                <a:lnTo>
                  <a:pt x="17087638" y="2410"/>
                </a:lnTo>
                <a:lnTo>
                  <a:pt x="17087638" y="1307555"/>
                </a:lnTo>
                <a:lnTo>
                  <a:pt x="10542728" y="1307555"/>
                </a:lnTo>
                <a:lnTo>
                  <a:pt x="9614737" y="1307555"/>
                </a:lnTo>
                <a:lnTo>
                  <a:pt x="0" y="1307555"/>
                </a:lnTo>
                <a:lnTo>
                  <a:pt x="182937" y="1128361"/>
                </a:lnTo>
                <a:lnTo>
                  <a:pt x="7376830" y="112836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平行四辺形 5"/>
          <p:cNvSpPr/>
          <p:nvPr userDrawn="1"/>
        </p:nvSpPr>
        <p:spPr>
          <a:xfrm flipV="1">
            <a:off x="852615" y="5458626"/>
            <a:ext cx="16852860" cy="2436785"/>
          </a:xfrm>
          <a:custGeom>
            <a:avLst/>
            <a:gdLst/>
            <a:ahLst/>
            <a:cxnLst/>
            <a:rect l="l" t="t" r="r" b="b"/>
            <a:pathLst>
              <a:path w="16852860" h="2436785">
                <a:moveTo>
                  <a:pt x="9379959" y="0"/>
                </a:moveTo>
                <a:lnTo>
                  <a:pt x="16852860" y="0"/>
                </a:lnTo>
                <a:lnTo>
                  <a:pt x="16852860" y="1305145"/>
                </a:lnTo>
                <a:lnTo>
                  <a:pt x="9387867" y="1305145"/>
                </a:lnTo>
                <a:lnTo>
                  <a:pt x="7129947" y="2436785"/>
                </a:lnTo>
                <a:lnTo>
                  <a:pt x="7029666" y="2436784"/>
                </a:lnTo>
                <a:lnTo>
                  <a:pt x="7029665" y="2436783"/>
                </a:lnTo>
                <a:lnTo>
                  <a:pt x="0" y="2436783"/>
                </a:lnTo>
                <a:lnTo>
                  <a:pt x="182937" y="2257589"/>
                </a:lnTo>
                <a:lnTo>
                  <a:pt x="7113947" y="2257589"/>
                </a:lnTo>
                <a:lnTo>
                  <a:pt x="9379959" y="862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0448351" y="2753104"/>
            <a:ext cx="793284" cy="79328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0448351" y="4104964"/>
            <a:ext cx="793284" cy="79328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0448351" y="5456824"/>
            <a:ext cx="793284" cy="79328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10448351" y="6808685"/>
            <a:ext cx="793284" cy="79328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1316140" y="2566146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1316140" y="3935259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1316140" y="5298179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1316140" y="6661603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42306" y="2488886"/>
            <a:ext cx="6840760" cy="221314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42306" y="5784005"/>
            <a:ext cx="6840760" cy="25548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171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50"/>
                            </p:stCondLst>
                            <p:childTnLst>
                              <p:par>
                                <p:cTn id="5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2" grpId="0" animBg="1"/>
      <p:bldP spid="16" grpId="0"/>
      <p:bldP spid="17" grpId="0"/>
      <p:bldP spid="18" grpId="0"/>
      <p:bldP spid="19" grpId="0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直線コネクタ 32"/>
          <p:cNvCxnSpPr/>
          <p:nvPr userDrawn="1"/>
        </p:nvCxnSpPr>
        <p:spPr>
          <a:xfrm flipH="1">
            <a:off x="7192" y="7631705"/>
            <a:ext cx="925947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5"/>
          <p:cNvSpPr/>
          <p:nvPr userDrawn="1"/>
        </p:nvSpPr>
        <p:spPr>
          <a:xfrm rot="18000000">
            <a:off x="7641771" y="8548321"/>
            <a:ext cx="2942561" cy="1447590"/>
          </a:xfrm>
          <a:custGeom>
            <a:avLst/>
            <a:gdLst/>
            <a:ahLst/>
            <a:cxnLst/>
            <a:rect l="l" t="t" r="r" b="b"/>
            <a:pathLst>
              <a:path w="2942561" h="1447590">
                <a:moveTo>
                  <a:pt x="2942561" y="0"/>
                </a:moveTo>
                <a:lnTo>
                  <a:pt x="2942561" y="1447590"/>
                </a:lnTo>
                <a:lnTo>
                  <a:pt x="2024614" y="1447590"/>
                </a:lnTo>
                <a:cubicBezTo>
                  <a:pt x="1725966" y="1164530"/>
                  <a:pt x="1322349" y="991867"/>
                  <a:pt x="878406" y="991867"/>
                </a:cubicBezTo>
                <a:cubicBezTo>
                  <a:pt x="741840" y="991867"/>
                  <a:pt x="609089" y="1008206"/>
                  <a:pt x="482485" y="1040920"/>
                </a:cubicBezTo>
                <a:lnTo>
                  <a:pt x="0" y="205230"/>
                </a:lnTo>
                <a:cubicBezTo>
                  <a:pt x="254597" y="364578"/>
                  <a:pt x="555858" y="455722"/>
                  <a:pt x="878406" y="455722"/>
                </a:cubicBezTo>
                <a:cubicBezTo>
                  <a:pt x="1322350" y="455722"/>
                  <a:pt x="1725965" y="283060"/>
                  <a:pt x="2024613" y="0"/>
                </a:cubicBezTo>
                <a:close/>
              </a:path>
            </a:pathLst>
          </a:cu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5"/>
          <p:cNvSpPr/>
          <p:nvPr userDrawn="1"/>
        </p:nvSpPr>
        <p:spPr>
          <a:xfrm rot="8100000">
            <a:off x="7041556" y="3905431"/>
            <a:ext cx="2869913" cy="1006333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正方形/長方形 5"/>
          <p:cNvSpPr/>
          <p:nvPr userDrawn="1"/>
        </p:nvSpPr>
        <p:spPr>
          <a:xfrm rot="2864116">
            <a:off x="7402105" y="2013750"/>
            <a:ext cx="2402012" cy="842264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" name="円/楕円 1"/>
          <p:cNvSpPr/>
          <p:nvPr userDrawn="1"/>
        </p:nvSpPr>
        <p:spPr>
          <a:xfrm>
            <a:off x="8642661" y="2531946"/>
            <a:ext cx="1726122" cy="1726122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7002116" y="824546"/>
            <a:ext cx="1474395" cy="147439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 rot="2700000">
            <a:off x="6865970" y="6128846"/>
            <a:ext cx="3248068" cy="1138933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6307812" y="4514532"/>
            <a:ext cx="1978401" cy="197840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8661660" y="6876764"/>
            <a:ext cx="2330114" cy="2330114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円弧 16"/>
          <p:cNvSpPr/>
          <p:nvPr userDrawn="1"/>
        </p:nvSpPr>
        <p:spPr>
          <a:xfrm rot="2700000">
            <a:off x="8595702" y="2404897"/>
            <a:ext cx="1980219" cy="1980219"/>
          </a:xfrm>
          <a:prstGeom prst="arc">
            <a:avLst>
              <a:gd name="adj1" fmla="val 16200000"/>
              <a:gd name="adj2" fmla="val 20392033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弧 17"/>
          <p:cNvSpPr/>
          <p:nvPr userDrawn="1"/>
        </p:nvSpPr>
        <p:spPr>
          <a:xfrm rot="2700000">
            <a:off x="6822804" y="627945"/>
            <a:ext cx="1883035" cy="1883035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弧 18"/>
          <p:cNvSpPr/>
          <p:nvPr userDrawn="1"/>
        </p:nvSpPr>
        <p:spPr>
          <a:xfrm rot="2700000">
            <a:off x="8457163" y="6669875"/>
            <a:ext cx="2766089" cy="2766089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弧 19"/>
          <p:cNvSpPr/>
          <p:nvPr userDrawn="1"/>
        </p:nvSpPr>
        <p:spPr>
          <a:xfrm rot="2700000">
            <a:off x="6126781" y="4311196"/>
            <a:ext cx="2385072" cy="2385072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コネクタ 21"/>
          <p:cNvCxnSpPr/>
          <p:nvPr userDrawn="1"/>
        </p:nvCxnSpPr>
        <p:spPr>
          <a:xfrm>
            <a:off x="8420753" y="869551"/>
            <a:ext cx="1620291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 userDrawn="1"/>
        </p:nvCxnSpPr>
        <p:spPr>
          <a:xfrm>
            <a:off x="10297470" y="2669751"/>
            <a:ext cx="840525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 userDrawn="1"/>
        </p:nvCxnSpPr>
        <p:spPr>
          <a:xfrm>
            <a:off x="8185585" y="4649971"/>
            <a:ext cx="2532147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 userDrawn="1"/>
        </p:nvCxnSpPr>
        <p:spPr>
          <a:xfrm>
            <a:off x="10851023" y="7035236"/>
            <a:ext cx="472552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プレースホルダー 11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0088311" y="327965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0088311" y="1048045"/>
            <a:ext cx="6165685" cy="103511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86569" y="5418561"/>
            <a:ext cx="6030670" cy="221314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0583" y="7676465"/>
            <a:ext cx="7397498" cy="196753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1168431" y="2128165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1168431" y="2848245"/>
            <a:ext cx="6120680" cy="103511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0763386" y="4108385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10763386" y="4828465"/>
            <a:ext cx="6120680" cy="103511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11438461" y="6493650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1438461" y="7213730"/>
            <a:ext cx="6120680" cy="103511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図プレースホルダー 7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7395177" y="1183060"/>
            <a:ext cx="712914" cy="7129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図プレースホルダー 7"/>
          <p:cNvSpPr>
            <a:spLocks noGrp="1"/>
          </p:cNvSpPr>
          <p:nvPr userDrawn="1">
            <p:ph type="pic" sz="quarter" idx="35" hasCustomPrompt="1"/>
          </p:nvPr>
        </p:nvSpPr>
        <p:spPr>
          <a:xfrm>
            <a:off x="9089200" y="2978484"/>
            <a:ext cx="833044" cy="83304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9" name="図プレースホルダー 7"/>
          <p:cNvSpPr>
            <a:spLocks noGrp="1"/>
          </p:cNvSpPr>
          <p:nvPr userDrawn="1">
            <p:ph type="pic" sz="quarter" idx="36" hasCustomPrompt="1"/>
          </p:nvPr>
        </p:nvSpPr>
        <p:spPr>
          <a:xfrm>
            <a:off x="6783267" y="4988806"/>
            <a:ext cx="1009789" cy="100978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0" name="図プレースホルダー 7"/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9188211" y="7438755"/>
            <a:ext cx="1222868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02154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3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8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8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5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5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5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8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300"/>
                            </p:stCondLst>
                            <p:childTnLst>
                              <p:par>
                                <p:cTn id="10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80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300"/>
                            </p:stCondLst>
                            <p:childTnLst>
                              <p:par>
                                <p:cTn id="1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9" grpId="0" animBg="1"/>
      <p:bldP spid="2" grpId="0" animBg="1"/>
      <p:bldP spid="5" grpId="0" animBg="1"/>
      <p:bldP spid="6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/>
      <p:bldP spid="48" grpId="0"/>
      <p:bldP spid="49" grpId="0"/>
      <p:bldP spid="50" grpId="0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直線コネクタ 67"/>
          <p:cNvCxnSpPr/>
          <p:nvPr userDrawn="1"/>
        </p:nvCxnSpPr>
        <p:spPr>
          <a:xfrm>
            <a:off x="-135015" y="1003040"/>
            <a:ext cx="18594256" cy="7661476"/>
          </a:xfrm>
          <a:prstGeom prst="lin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円/楕円 6"/>
          <p:cNvSpPr/>
          <p:nvPr userDrawn="1"/>
        </p:nvSpPr>
        <p:spPr>
          <a:xfrm>
            <a:off x="3876495" y="1825616"/>
            <a:ext cx="3002849" cy="300284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4" name="円/楕円 63"/>
          <p:cNvSpPr/>
          <p:nvPr userDrawn="1"/>
        </p:nvSpPr>
        <p:spPr>
          <a:xfrm>
            <a:off x="443629" y="417975"/>
            <a:ext cx="3002849" cy="300284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3" name="円/楕円 62"/>
          <p:cNvSpPr/>
          <p:nvPr userDrawn="1"/>
        </p:nvSpPr>
        <p:spPr>
          <a:xfrm>
            <a:off x="3041432" y="749270"/>
            <a:ext cx="990110" cy="99011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9" name="円/楕円 68"/>
          <p:cNvSpPr/>
          <p:nvPr userDrawn="1"/>
        </p:nvSpPr>
        <p:spPr>
          <a:xfrm>
            <a:off x="7341880" y="3253290"/>
            <a:ext cx="3002849" cy="300284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0" name="円/楕円 69"/>
          <p:cNvSpPr/>
          <p:nvPr userDrawn="1"/>
        </p:nvSpPr>
        <p:spPr>
          <a:xfrm>
            <a:off x="10839784" y="4705936"/>
            <a:ext cx="3002849" cy="300284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1" name="円/楕円 70"/>
          <p:cNvSpPr/>
          <p:nvPr userDrawn="1"/>
        </p:nvSpPr>
        <p:spPr>
          <a:xfrm>
            <a:off x="14376272" y="6088605"/>
            <a:ext cx="3002849" cy="300284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2" name="円/楕円 71"/>
          <p:cNvSpPr/>
          <p:nvPr userDrawn="1"/>
        </p:nvSpPr>
        <p:spPr>
          <a:xfrm>
            <a:off x="6487910" y="2173171"/>
            <a:ext cx="990110" cy="99011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3" name="円/楕円 72"/>
          <p:cNvSpPr/>
          <p:nvPr userDrawn="1"/>
        </p:nvSpPr>
        <p:spPr>
          <a:xfrm>
            <a:off x="9953295" y="3613331"/>
            <a:ext cx="990110" cy="99011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4" name="円/楕円 73"/>
          <p:cNvSpPr/>
          <p:nvPr userDrawn="1"/>
        </p:nvSpPr>
        <p:spPr>
          <a:xfrm>
            <a:off x="13463686" y="5098495"/>
            <a:ext cx="990110" cy="99011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5" name="円/楕円 74"/>
          <p:cNvSpPr/>
          <p:nvPr userDrawn="1"/>
        </p:nvSpPr>
        <p:spPr>
          <a:xfrm>
            <a:off x="16974075" y="6493651"/>
            <a:ext cx="990110" cy="99011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86569" y="5418561"/>
            <a:ext cx="6757660" cy="221314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0582" y="7676465"/>
            <a:ext cx="8792653" cy="169750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9" name="直線コネクタ 78"/>
          <p:cNvCxnSpPr/>
          <p:nvPr userDrawn="1"/>
        </p:nvCxnSpPr>
        <p:spPr>
          <a:xfrm flipH="1">
            <a:off x="7193" y="7631705"/>
            <a:ext cx="94060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直角三角形 81"/>
          <p:cNvSpPr/>
          <p:nvPr userDrawn="1"/>
        </p:nvSpPr>
        <p:spPr>
          <a:xfrm rot="14829042">
            <a:off x="-60390" y="-726067"/>
            <a:ext cx="401178" cy="401178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3" name="直角三角形 82"/>
          <p:cNvSpPr/>
          <p:nvPr userDrawn="1"/>
        </p:nvSpPr>
        <p:spPr>
          <a:xfrm rot="14829042">
            <a:off x="801897" y="-726067"/>
            <a:ext cx="401178" cy="401178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4" name="直角三角形 83"/>
          <p:cNvSpPr/>
          <p:nvPr userDrawn="1"/>
        </p:nvSpPr>
        <p:spPr>
          <a:xfrm rot="14829042">
            <a:off x="1596010" y="-726067"/>
            <a:ext cx="401178" cy="401178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5" name="直角三角形 84"/>
          <p:cNvSpPr/>
          <p:nvPr userDrawn="1"/>
        </p:nvSpPr>
        <p:spPr>
          <a:xfrm rot="14829042">
            <a:off x="2364596" y="-726068"/>
            <a:ext cx="401178" cy="401178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6" name="テキスト ボックス 85"/>
          <p:cNvSpPr txBox="1"/>
          <p:nvPr userDrawn="1"/>
        </p:nvSpPr>
        <p:spPr>
          <a:xfrm>
            <a:off x="3337561" y="95193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1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7" name="テキスト ボックス 86"/>
          <p:cNvSpPr txBox="1"/>
          <p:nvPr userDrawn="1"/>
        </p:nvSpPr>
        <p:spPr>
          <a:xfrm>
            <a:off x="6776819" y="237583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2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8" name="テキスト ボックス 87"/>
          <p:cNvSpPr txBox="1"/>
          <p:nvPr userDrawn="1"/>
        </p:nvSpPr>
        <p:spPr>
          <a:xfrm>
            <a:off x="10242204" y="381599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3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9" name="テキスト ボックス 88"/>
          <p:cNvSpPr txBox="1"/>
          <p:nvPr userDrawn="1"/>
        </p:nvSpPr>
        <p:spPr>
          <a:xfrm>
            <a:off x="13752595" y="530116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4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0" name="テキスト ボックス 89"/>
          <p:cNvSpPr txBox="1"/>
          <p:nvPr userDrawn="1"/>
        </p:nvSpPr>
        <p:spPr>
          <a:xfrm>
            <a:off x="17262984" y="669631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5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816155" y="823020"/>
            <a:ext cx="2225277" cy="209168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4265280" y="2254210"/>
            <a:ext cx="2225277" cy="209168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728018" y="3698760"/>
            <a:ext cx="2225277" cy="209168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1228569" y="5134530"/>
            <a:ext cx="2225277" cy="209168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4748798" y="6517199"/>
            <a:ext cx="2225277" cy="209168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459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77 0.08735 L 0.18751 0.2966 " pathEditMode="fixed" rAng="0" ptsTypes="AA">
                                      <p:cBhvr>
                                        <p:cTn id="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0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78 0.10478 L 0.32908 0.43364 " pathEditMode="fixed" rAng="0" ptsTypes="AA">
                                      <p:cBhvr>
                                        <p:cTn id="6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3" y="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48 0.1179 L 0.47517 0.57361 " pathEditMode="fixed" rAng="0" ptsTypes="AA">
                                      <p:cBhvr>
                                        <p:cTn id="8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33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750"/>
                            </p:stCondLst>
                            <p:childTnLst>
                              <p:par>
                                <p:cTn id="107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45 0.13549 L 0.625 0.71358 " pathEditMode="fixed" rAng="0" ptsTypes="AA">
                                      <p:cBhvr>
                                        <p:cTn id="10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22" y="289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25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64" grpId="0" animBg="1"/>
      <p:bldP spid="64" grpId="1" animBg="1"/>
      <p:bldP spid="63" grpId="0" animBg="1"/>
      <p:bldP spid="63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平行四辺形 40"/>
          <p:cNvSpPr/>
          <p:nvPr userDrawn="1"/>
        </p:nvSpPr>
        <p:spPr>
          <a:xfrm flipH="1">
            <a:off x="5569508" y="4810212"/>
            <a:ext cx="10992880" cy="1528805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平行四辺形 39"/>
          <p:cNvSpPr/>
          <p:nvPr userDrawn="1"/>
        </p:nvSpPr>
        <p:spPr>
          <a:xfrm flipH="1">
            <a:off x="4527421" y="2791941"/>
            <a:ext cx="10992880" cy="1545282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9" name="平行四辺形 38"/>
          <p:cNvSpPr/>
          <p:nvPr userDrawn="1"/>
        </p:nvSpPr>
        <p:spPr>
          <a:xfrm flipH="1">
            <a:off x="3460621" y="786028"/>
            <a:ext cx="10992880" cy="1549400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平行四辺形 33"/>
          <p:cNvSpPr/>
          <p:nvPr userDrawn="1"/>
        </p:nvSpPr>
        <p:spPr>
          <a:xfrm flipH="1">
            <a:off x="2806700" y="0"/>
            <a:ext cx="4330700" cy="7645400"/>
          </a:xfrm>
          <a:prstGeom prst="parallelogram">
            <a:avLst>
              <a:gd name="adj" fmla="val 92507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12" hasCustomPrompt="1"/>
          </p:nvPr>
        </p:nvSpPr>
        <p:spPr>
          <a:xfrm>
            <a:off x="791263" y="659441"/>
            <a:ext cx="3489313" cy="1530170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直線コネクタ 8"/>
          <p:cNvCxnSpPr/>
          <p:nvPr userDrawn="1"/>
        </p:nvCxnSpPr>
        <p:spPr>
          <a:xfrm flipH="1">
            <a:off x="7129650" y="7631705"/>
            <a:ext cx="1115676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図プレースホルダー 21"/>
          <p:cNvSpPr>
            <a:spLocks noGrp="1"/>
          </p:cNvSpPr>
          <p:nvPr>
            <p:ph type="pic" sz="quarter" idx="13" hasCustomPrompt="1"/>
          </p:nvPr>
        </p:nvSpPr>
        <p:spPr>
          <a:xfrm>
            <a:off x="1827501" y="2662163"/>
            <a:ext cx="3489313" cy="1530170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4" name="図プレースホルダー 21"/>
          <p:cNvSpPr>
            <a:spLocks noGrp="1"/>
          </p:cNvSpPr>
          <p:nvPr>
            <p:ph type="pic" sz="quarter" idx="14" hasCustomPrompt="1"/>
          </p:nvPr>
        </p:nvSpPr>
        <p:spPr>
          <a:xfrm>
            <a:off x="2883835" y="4664886"/>
            <a:ext cx="3489313" cy="1530170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252996" y="6535716"/>
            <a:ext cx="10081120" cy="10880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252996" y="7761288"/>
            <a:ext cx="10081120" cy="15197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4233238" y="872448"/>
            <a:ext cx="9254338" cy="13951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285045" y="2852669"/>
            <a:ext cx="9254338" cy="13951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348473" y="4877894"/>
            <a:ext cx="9254338" cy="13951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443243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 animBg="1"/>
      <p:bldP spid="39" grpId="0" animBg="1"/>
      <p:bldP spid="34" grpId="0" animBg="1"/>
      <p:bldP spid="22" grpId="0"/>
      <p:bldP spid="23" grpId="0"/>
      <p:bldP spid="24" grpId="0"/>
      <p:bldP spid="27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線コネクタ 24"/>
          <p:cNvCxnSpPr/>
          <p:nvPr userDrawn="1"/>
        </p:nvCxnSpPr>
        <p:spPr>
          <a:xfrm flipH="1">
            <a:off x="0" y="2414064"/>
            <a:ext cx="1828641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348" y="951470"/>
            <a:ext cx="3894306" cy="7956932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2280575" y="1976438"/>
            <a:ext cx="3335852" cy="59563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142789" y="1318075"/>
            <a:ext cx="10081120" cy="10880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787588" y="3273388"/>
            <a:ext cx="9541060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787588" y="2693958"/>
            <a:ext cx="954106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787588" y="5266996"/>
            <a:ext cx="9541060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787588" y="4687566"/>
            <a:ext cx="954106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787588" y="7303740"/>
            <a:ext cx="9541060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787588" y="6724310"/>
            <a:ext cx="954106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ホームベース 27"/>
          <p:cNvSpPr/>
          <p:nvPr userDrawn="1"/>
        </p:nvSpPr>
        <p:spPr>
          <a:xfrm>
            <a:off x="6307891" y="2890043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ホームベース 30"/>
          <p:cNvSpPr/>
          <p:nvPr userDrawn="1"/>
        </p:nvSpPr>
        <p:spPr>
          <a:xfrm>
            <a:off x="6307891" y="4883651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ホームベース 33"/>
          <p:cNvSpPr/>
          <p:nvPr userDrawn="1"/>
        </p:nvSpPr>
        <p:spPr>
          <a:xfrm>
            <a:off x="6307891" y="6920395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80617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30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00"/>
                            </p:stCondLst>
                            <p:childTnLst>
                              <p:par>
                                <p:cTn id="4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31" grpId="0" animBg="1"/>
      <p:bldP spid="34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5323520"/>
            <a:ext cx="18286413" cy="135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348" y="951470"/>
            <a:ext cx="3894306" cy="7956932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2280575" y="1976438"/>
            <a:ext cx="3335852" cy="59563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142789" y="5413530"/>
            <a:ext cx="10081120" cy="10880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172876" y="6763679"/>
            <a:ext cx="10891210" cy="202522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8544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/>
      <p:bldP spid="26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平行四辺形 10"/>
          <p:cNvSpPr/>
          <p:nvPr userDrawn="1"/>
        </p:nvSpPr>
        <p:spPr>
          <a:xfrm>
            <a:off x="511092" y="6268625"/>
            <a:ext cx="8685965" cy="1710190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1" name="平行四辺形 30"/>
          <p:cNvSpPr/>
          <p:nvPr userDrawn="1"/>
        </p:nvSpPr>
        <p:spPr>
          <a:xfrm>
            <a:off x="293200" y="6268625"/>
            <a:ext cx="859609" cy="1710189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" name="平行四辺形 4"/>
          <p:cNvSpPr/>
          <p:nvPr userDrawn="1"/>
        </p:nvSpPr>
        <p:spPr>
          <a:xfrm>
            <a:off x="1906247" y="2083160"/>
            <a:ext cx="6660739" cy="1710190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0" name="平行四辺形 29"/>
          <p:cNvSpPr/>
          <p:nvPr userDrawn="1"/>
        </p:nvSpPr>
        <p:spPr>
          <a:xfrm>
            <a:off x="1696178" y="2083160"/>
            <a:ext cx="859609" cy="1710189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平行四辺形 9"/>
          <p:cNvSpPr/>
          <p:nvPr userDrawn="1"/>
        </p:nvSpPr>
        <p:spPr>
          <a:xfrm>
            <a:off x="1186167" y="4175893"/>
            <a:ext cx="7650850" cy="1710190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平行四辺形 7"/>
          <p:cNvSpPr/>
          <p:nvPr userDrawn="1"/>
        </p:nvSpPr>
        <p:spPr>
          <a:xfrm>
            <a:off x="976098" y="4175892"/>
            <a:ext cx="859609" cy="1710189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/>
          <p:cNvCxnSpPr/>
          <p:nvPr userDrawn="1"/>
        </p:nvCxnSpPr>
        <p:spPr>
          <a:xfrm flipH="1">
            <a:off x="9006996" y="4773424"/>
            <a:ext cx="927941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115" y="951470"/>
            <a:ext cx="3894306" cy="7956932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7463342" y="1976438"/>
            <a:ext cx="3335852" cy="59563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1258441" y="2038155"/>
            <a:ext cx="6750750" cy="27273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1258440" y="4929936"/>
            <a:ext cx="6480721" cy="349892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543098" y="2263180"/>
            <a:ext cx="4583730" cy="137713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1906247" y="4342423"/>
            <a:ext cx="5239692" cy="137713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276177" y="6435155"/>
            <a:ext cx="5869762" cy="137713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</p:txBody>
      </p:sp>
      <p:sp>
        <p:nvSpPr>
          <p:cNvPr id="20" name="涙形 19"/>
          <p:cNvSpPr/>
          <p:nvPr userDrawn="1"/>
        </p:nvSpPr>
        <p:spPr>
          <a:xfrm rot="5400000">
            <a:off x="1752351" y="1322658"/>
            <a:ext cx="848875" cy="848875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 userDrawn="1"/>
        </p:nvSpPr>
        <p:spPr>
          <a:xfrm>
            <a:off x="1970642" y="146696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1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23" name="涙形 22"/>
          <p:cNvSpPr/>
          <p:nvPr userDrawn="1"/>
        </p:nvSpPr>
        <p:spPr>
          <a:xfrm rot="5400000">
            <a:off x="1057372" y="3368912"/>
            <a:ext cx="848875" cy="848875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 userDrawn="1"/>
        </p:nvSpPr>
        <p:spPr>
          <a:xfrm>
            <a:off x="1275663" y="351321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2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27" name="涙形 26"/>
          <p:cNvSpPr/>
          <p:nvPr userDrawn="1"/>
        </p:nvSpPr>
        <p:spPr>
          <a:xfrm rot="5400000">
            <a:off x="382297" y="5461645"/>
            <a:ext cx="848875" cy="848875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 userDrawn="1"/>
        </p:nvSpPr>
        <p:spPr>
          <a:xfrm>
            <a:off x="600588" y="560595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3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990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3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1" grpId="0" animBg="1"/>
      <p:bldP spid="5" grpId="0" animBg="1"/>
      <p:bldP spid="30" grpId="0" animBg="1"/>
      <p:bldP spid="10" grpId="0" animBg="1"/>
      <p:bldP spid="8" grpId="0" animBg="1"/>
      <p:bldP spid="24" grpId="0"/>
      <p:bldP spid="13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/>
      <p:bldP spid="16" grpId="0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1" grpId="0"/>
      <p:bldP spid="23" grpId="0" animBg="1"/>
      <p:bldP spid="25" grpId="0"/>
      <p:bldP spid="27" grpId="0" animBg="1"/>
      <p:bldP spid="28" grpId="0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>
            <a:off x="0" y="5323520"/>
            <a:ext cx="18286413" cy="135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1284" y="510933"/>
            <a:ext cx="3820508" cy="9260433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44" y="1453090"/>
            <a:ext cx="3894306" cy="7956932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9728271" y="2478058"/>
            <a:ext cx="3335852" cy="59563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47251" y="5413530"/>
            <a:ext cx="8595955" cy="10880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47250" y="6763679"/>
            <a:ext cx="8595955" cy="202522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034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"/>
                            </p:stCondLst>
                            <p:childTnLst>
                              <p:par>
                                <p:cTn id="2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/>
      <p:bldP spid="1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>
            <a:off x="0" y="0"/>
            <a:ext cx="18286413" cy="1028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757941" y="1700618"/>
            <a:ext cx="10396155" cy="324036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7200" spc="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757941" y="4985982"/>
            <a:ext cx="10396155" cy="330786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634583885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Devic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コネクタ 16"/>
          <p:cNvCxnSpPr/>
          <p:nvPr userDrawn="1"/>
        </p:nvCxnSpPr>
        <p:spPr>
          <a:xfrm flipH="1">
            <a:off x="0" y="3253290"/>
            <a:ext cx="1828641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31" y="868025"/>
            <a:ext cx="5715635" cy="812667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86" y="3834097"/>
            <a:ext cx="2533388" cy="5160606"/>
          </a:xfrm>
          <a:prstGeom prst="rect">
            <a:avLst/>
          </a:prstGeom>
        </p:spPr>
      </p:pic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1048686" y="4501463"/>
            <a:ext cx="2160588" cy="3825875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3456428" y="1646033"/>
            <a:ext cx="4937841" cy="65706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098201" y="1273071"/>
            <a:ext cx="8730970" cy="19881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ホームベース 19"/>
          <p:cNvSpPr/>
          <p:nvPr userDrawn="1"/>
        </p:nvSpPr>
        <p:spPr>
          <a:xfrm>
            <a:off x="9158564" y="3719405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638261" y="4102749"/>
            <a:ext cx="8190910" cy="18958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638261" y="3523320"/>
            <a:ext cx="819091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ホームベース 24"/>
          <p:cNvSpPr/>
          <p:nvPr userDrawn="1"/>
        </p:nvSpPr>
        <p:spPr>
          <a:xfrm>
            <a:off x="9158564" y="6361320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638261" y="6744664"/>
            <a:ext cx="8190910" cy="18958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638261" y="6165235"/>
            <a:ext cx="819091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7005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2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7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De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 userDrawn="1"/>
        </p:nvSpPr>
        <p:spPr>
          <a:xfrm>
            <a:off x="0" y="5323520"/>
            <a:ext cx="18286413" cy="135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31" y="868025"/>
            <a:ext cx="5715635" cy="812667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86" y="3834097"/>
            <a:ext cx="2533388" cy="5160606"/>
          </a:xfrm>
          <a:prstGeom prst="rect">
            <a:avLst/>
          </a:prstGeom>
        </p:spPr>
      </p:pic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1048686" y="4501463"/>
            <a:ext cx="2160588" cy="3825875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3456428" y="1646033"/>
            <a:ext cx="4937841" cy="65706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008191" y="5413530"/>
            <a:ext cx="8505945" cy="10880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9038278" y="6763679"/>
            <a:ext cx="8520863" cy="202522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897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/>
      <p:bldP spid="12" grpId="0"/>
      <p:bldP spid="18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and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コネクタ 16"/>
          <p:cNvCxnSpPr/>
          <p:nvPr userDrawn="1"/>
        </p:nvCxnSpPr>
        <p:spPr>
          <a:xfrm flipH="1">
            <a:off x="0" y="4775560"/>
            <a:ext cx="1828641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88412" y="1993151"/>
            <a:ext cx="6840760" cy="279031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図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63" y="1700461"/>
            <a:ext cx="7911618" cy="6409096"/>
          </a:xfrm>
          <a:prstGeom prst="rect">
            <a:avLst/>
          </a:prstGeom>
        </p:spPr>
      </p:pic>
      <p:sp>
        <p:nvSpPr>
          <p:cNvPr id="13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3097428" y="1970491"/>
            <a:ext cx="7335815" cy="405623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pic>
        <p:nvPicPr>
          <p:cNvPr id="14" name="図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13" y="4128186"/>
            <a:ext cx="2044962" cy="4165664"/>
          </a:xfrm>
          <a:prstGeom prst="rect">
            <a:avLst/>
          </a:prstGeom>
        </p:spPr>
      </p:pic>
      <p:sp>
        <p:nvSpPr>
          <p:cNvPr id="15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1097026" y="4658443"/>
            <a:ext cx="1709737" cy="31051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0988411" y="4905010"/>
            <a:ext cx="6840759" cy="35238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482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5" grpId="0"/>
      <p:bldP spid="20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 userDrawn="1"/>
        </p:nvSpPr>
        <p:spPr>
          <a:xfrm>
            <a:off x="0" y="6043600"/>
            <a:ext cx="18286413" cy="20702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76" y="462980"/>
            <a:ext cx="7911618" cy="640909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231" y="1425361"/>
            <a:ext cx="3830770" cy="544671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226" y="2706412"/>
            <a:ext cx="2044962" cy="4165664"/>
          </a:xfrm>
          <a:prstGeom prst="rect">
            <a:avLst/>
          </a:prstGeom>
        </p:spPr>
      </p:pic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2862839" y="3236669"/>
            <a:ext cx="1709737" cy="31051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4957741" y="733010"/>
            <a:ext cx="7335815" cy="405623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12743606" y="1948145"/>
            <a:ext cx="3285365" cy="441049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048729" y="6980806"/>
            <a:ext cx="14188955" cy="108801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514859" y="8248845"/>
            <a:ext cx="15256695" cy="117013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974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  <p:bldP spid="10" grpId="0"/>
      <p:bldP spid="11" grpId="0"/>
      <p:bldP spid="13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i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図プレースホルダー 4"/>
          <p:cNvSpPr>
            <a:spLocks noGrp="1"/>
          </p:cNvSpPr>
          <p:nvPr>
            <p:ph type="pic" sz="quarter" idx="16" hasCustomPrompt="1"/>
          </p:nvPr>
        </p:nvSpPr>
        <p:spPr>
          <a:xfrm>
            <a:off x="2932154" y="3883722"/>
            <a:ext cx="2474913" cy="247491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図プレースホルダー 4"/>
          <p:cNvSpPr>
            <a:spLocks noGrp="1"/>
          </p:cNvSpPr>
          <p:nvPr>
            <p:ph type="pic" sz="quarter" idx="17" hasCustomPrompt="1"/>
          </p:nvPr>
        </p:nvSpPr>
        <p:spPr>
          <a:xfrm>
            <a:off x="5407429" y="3883722"/>
            <a:ext cx="2474913" cy="2474913"/>
          </a:xfrm>
          <a:solidFill>
            <a:schemeClr val="accent1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5" name="図プレースホルダー 4"/>
          <p:cNvSpPr>
            <a:spLocks noGrp="1"/>
          </p:cNvSpPr>
          <p:nvPr>
            <p:ph type="pic" sz="quarter" idx="22" hasCustomPrompt="1"/>
          </p:nvPr>
        </p:nvSpPr>
        <p:spPr>
          <a:xfrm>
            <a:off x="7882704" y="6358635"/>
            <a:ext cx="2474913" cy="2474913"/>
          </a:xfrm>
          <a:solidFill>
            <a:schemeClr val="accent1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9" name="図プレースホルダー 4"/>
          <p:cNvSpPr>
            <a:spLocks noGrp="1"/>
          </p:cNvSpPr>
          <p:nvPr>
            <p:ph type="pic" sz="quarter" idx="26" hasCustomPrompt="1"/>
          </p:nvPr>
        </p:nvSpPr>
        <p:spPr>
          <a:xfrm>
            <a:off x="457241" y="3883360"/>
            <a:ext cx="2474913" cy="2474913"/>
          </a:xfr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0" name="図プレースホルダー 4"/>
          <p:cNvSpPr>
            <a:spLocks noGrp="1"/>
          </p:cNvSpPr>
          <p:nvPr>
            <p:ph type="pic" sz="quarter" idx="27" hasCustomPrompt="1"/>
          </p:nvPr>
        </p:nvSpPr>
        <p:spPr>
          <a:xfrm>
            <a:off x="2932516" y="1408085"/>
            <a:ext cx="2474913" cy="247491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</a:p>
          <a:p>
            <a:r>
              <a:rPr kumimoji="1" lang="en-US" altLang="ja-JP" dirty="0"/>
              <a:t>(or blank)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1" name="図プレースホルダー 4"/>
          <p:cNvSpPr>
            <a:spLocks noGrp="1"/>
          </p:cNvSpPr>
          <p:nvPr>
            <p:ph type="pic" sz="quarter" idx="28" hasCustomPrompt="1"/>
          </p:nvPr>
        </p:nvSpPr>
        <p:spPr>
          <a:xfrm>
            <a:off x="5407791" y="1408085"/>
            <a:ext cx="2474913" cy="247491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図プレースホルダー 4"/>
          <p:cNvSpPr>
            <a:spLocks noGrp="1"/>
          </p:cNvSpPr>
          <p:nvPr>
            <p:ph type="pic" sz="quarter" idx="29" hasCustomPrompt="1"/>
          </p:nvPr>
        </p:nvSpPr>
        <p:spPr>
          <a:xfrm>
            <a:off x="7883066" y="1408085"/>
            <a:ext cx="2474913" cy="2474913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3" name="図プレースホルダー 4"/>
          <p:cNvSpPr>
            <a:spLocks noGrp="1"/>
          </p:cNvSpPr>
          <p:nvPr>
            <p:ph type="pic" sz="quarter" idx="30" hasCustomPrompt="1"/>
          </p:nvPr>
        </p:nvSpPr>
        <p:spPr>
          <a:xfrm>
            <a:off x="10358341" y="1408447"/>
            <a:ext cx="2474913" cy="247491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152734" y="4032082"/>
            <a:ext cx="9451050" cy="1106572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153096" y="5008485"/>
            <a:ext cx="9496055" cy="10801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図プレースホルダー 4"/>
          <p:cNvSpPr>
            <a:spLocks noGrp="1"/>
          </p:cNvSpPr>
          <p:nvPr>
            <p:ph type="pic" sz="quarter" idx="33" hasCustomPrompt="1"/>
          </p:nvPr>
        </p:nvSpPr>
        <p:spPr>
          <a:xfrm>
            <a:off x="2932154" y="6358635"/>
            <a:ext cx="2474913" cy="2474913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4"/>
          <p:cNvSpPr>
            <a:spLocks noGrp="1"/>
          </p:cNvSpPr>
          <p:nvPr>
            <p:ph type="pic" sz="quarter" idx="34" hasCustomPrompt="1"/>
          </p:nvPr>
        </p:nvSpPr>
        <p:spPr>
          <a:xfrm>
            <a:off x="5407429" y="6358635"/>
            <a:ext cx="2474913" cy="247491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4"/>
          <p:cNvSpPr>
            <a:spLocks noGrp="1"/>
          </p:cNvSpPr>
          <p:nvPr>
            <p:ph type="pic" sz="quarter" idx="35" hasCustomPrompt="1"/>
          </p:nvPr>
        </p:nvSpPr>
        <p:spPr>
          <a:xfrm>
            <a:off x="15308891" y="6358635"/>
            <a:ext cx="2474913" cy="2474913"/>
          </a:xfrm>
          <a:solidFill>
            <a:schemeClr val="accent1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3" name="図プレースホルダー 4"/>
          <p:cNvSpPr>
            <a:spLocks noGrp="1"/>
          </p:cNvSpPr>
          <p:nvPr>
            <p:ph type="pic" sz="quarter" idx="36" hasCustomPrompt="1"/>
          </p:nvPr>
        </p:nvSpPr>
        <p:spPr>
          <a:xfrm>
            <a:off x="10358341" y="6358635"/>
            <a:ext cx="2474913" cy="247491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4" name="図プレースホルダー 4"/>
          <p:cNvSpPr>
            <a:spLocks noGrp="1"/>
          </p:cNvSpPr>
          <p:nvPr>
            <p:ph type="pic" sz="quarter" idx="37" hasCustomPrompt="1"/>
          </p:nvPr>
        </p:nvSpPr>
        <p:spPr>
          <a:xfrm>
            <a:off x="12833616" y="6358635"/>
            <a:ext cx="2474913" cy="247491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889873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"/>
                            </p:stCondLst>
                            <p:childTnLst>
                              <p:par>
                                <p:cTn id="45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1" y="0"/>
            <a:ext cx="502246" cy="10287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直線コネクタ 9"/>
          <p:cNvCxnSpPr/>
          <p:nvPr userDrawn="1"/>
        </p:nvCxnSpPr>
        <p:spPr>
          <a:xfrm flipH="1">
            <a:off x="0" y="4775560"/>
            <a:ext cx="1828641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430095" y="1993151"/>
            <a:ext cx="8399077" cy="279031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9430095" y="4905010"/>
            <a:ext cx="8399076" cy="35238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 hasCustomPrompt="1"/>
          </p:nvPr>
        </p:nvSpPr>
        <p:spPr>
          <a:xfrm>
            <a:off x="412236" y="0"/>
            <a:ext cx="8730970" cy="10287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396077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461554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706599"/>
            <a:ext cx="3600000" cy="4615544"/>
          </a:xfr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4615544"/>
          </a:xfr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706943"/>
            <a:ext cx="3600000" cy="4615544"/>
          </a:xfr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4615544"/>
          </a:xfr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38182" y="4706943"/>
            <a:ext cx="3600000" cy="46152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3687753" y="43886"/>
            <a:ext cx="3600000" cy="46152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7337324" y="4706943"/>
            <a:ext cx="3600000" cy="4615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10988185" y="43886"/>
            <a:ext cx="3600000" cy="46152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14636467" y="4707287"/>
            <a:ext cx="3600000" cy="46152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367024" y="4977639"/>
            <a:ext cx="942317" cy="94231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016594" y="365037"/>
            <a:ext cx="942317" cy="94231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8666165" y="4977639"/>
            <a:ext cx="942317" cy="94231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5965308" y="4977639"/>
            <a:ext cx="942317" cy="94231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2317027" y="365037"/>
            <a:ext cx="942317" cy="94231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1589" y="6038946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13781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3734702" y="1411831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906894" y="1908628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1035134" y="1411832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1207326" y="1908629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367934" y="6038946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540126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4668366" y="6038947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840558" y="6535744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1574657" y="4443762"/>
            <a:ext cx="527050" cy="527050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9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8878888" y="4443762"/>
            <a:ext cx="527050" cy="527050"/>
          </a:xfrm>
          <a:prstGeom prst="triangle">
            <a:avLst/>
          </a:prstGeo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0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16172942" y="4443762"/>
            <a:ext cx="527050" cy="527050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1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5224228" y="4378415"/>
            <a:ext cx="527050" cy="527050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2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12524660" y="4436430"/>
            <a:ext cx="527050" cy="527050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87730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 animBg="1"/>
      <p:bldP spid="40" grpId="0" animBg="1"/>
      <p:bldP spid="41" grpId="0" animBg="1"/>
      <p:bldP spid="42" grpId="0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六角形 31"/>
          <p:cNvSpPr/>
          <p:nvPr userDrawn="1"/>
        </p:nvSpPr>
        <p:spPr>
          <a:xfrm rot="5400000">
            <a:off x="5939381" y="2737528"/>
            <a:ext cx="6406062" cy="5522467"/>
          </a:xfrm>
          <a:prstGeom prst="hexagon">
            <a:avLst>
              <a:gd name="adj" fmla="val 28637"/>
              <a:gd name="vf" fmla="val 1154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 userDrawn="1"/>
        </p:nvSpPr>
        <p:spPr>
          <a:xfrm>
            <a:off x="8120711" y="1395630"/>
            <a:ext cx="2025225" cy="202522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 userDrawn="1"/>
        </p:nvSpPr>
        <p:spPr>
          <a:xfrm>
            <a:off x="10853396" y="2880795"/>
            <a:ext cx="2025225" cy="202522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 userDrawn="1"/>
        </p:nvSpPr>
        <p:spPr>
          <a:xfrm>
            <a:off x="10853396" y="6031145"/>
            <a:ext cx="2025225" cy="202522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8120711" y="7561315"/>
            <a:ext cx="2025225" cy="202522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5368565" y="6031145"/>
            <a:ext cx="2025225" cy="202522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5368565" y="2872462"/>
            <a:ext cx="2025225" cy="202522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982966" y="4950496"/>
            <a:ext cx="4275475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3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485100" y="3405437"/>
            <a:ext cx="1800201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216912" y="1882351"/>
            <a:ext cx="1800201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0953207" y="3405437"/>
            <a:ext cx="1800201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5468377" y="6548701"/>
            <a:ext cx="1800201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0936484" y="6548701"/>
            <a:ext cx="1800201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8216912" y="8078871"/>
            <a:ext cx="1800201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2" name="円弧 51"/>
          <p:cNvSpPr/>
          <p:nvPr userDrawn="1"/>
        </p:nvSpPr>
        <p:spPr>
          <a:xfrm rot="2700000">
            <a:off x="7976000" y="1249736"/>
            <a:ext cx="2320588" cy="2320588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4" name="直線コネクタ 53"/>
          <p:cNvCxnSpPr>
            <a:stCxn id="52" idx="0"/>
          </p:cNvCxnSpPr>
          <p:nvPr userDrawn="1"/>
        </p:nvCxnSpPr>
        <p:spPr>
          <a:xfrm>
            <a:off x="9956746" y="1589578"/>
            <a:ext cx="5651554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円弧 59"/>
          <p:cNvSpPr/>
          <p:nvPr userDrawn="1"/>
        </p:nvSpPr>
        <p:spPr>
          <a:xfrm rot="2700000">
            <a:off x="10706500" y="2712080"/>
            <a:ext cx="2320588" cy="2320588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1" name="直線コネクタ 60"/>
          <p:cNvCxnSpPr>
            <a:stCxn id="60" idx="0"/>
          </p:cNvCxnSpPr>
          <p:nvPr userDrawn="1"/>
        </p:nvCxnSpPr>
        <p:spPr>
          <a:xfrm>
            <a:off x="12687246" y="3051922"/>
            <a:ext cx="5003854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円弧 62"/>
          <p:cNvSpPr/>
          <p:nvPr userDrawn="1"/>
        </p:nvSpPr>
        <p:spPr>
          <a:xfrm rot="2700000">
            <a:off x="10706500" y="5870763"/>
            <a:ext cx="2320588" cy="2320588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4" name="直線コネクタ 63"/>
          <p:cNvCxnSpPr/>
          <p:nvPr userDrawn="1"/>
        </p:nvCxnSpPr>
        <p:spPr>
          <a:xfrm>
            <a:off x="12687246" y="6210605"/>
            <a:ext cx="5003854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円弧 69"/>
          <p:cNvSpPr/>
          <p:nvPr userDrawn="1"/>
        </p:nvSpPr>
        <p:spPr>
          <a:xfrm rot="18900000" flipH="1">
            <a:off x="5212902" y="2712080"/>
            <a:ext cx="2320588" cy="2320588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1" name="直線コネクタ 70"/>
          <p:cNvCxnSpPr>
            <a:stCxn id="70" idx="0"/>
          </p:cNvCxnSpPr>
          <p:nvPr userDrawn="1"/>
        </p:nvCxnSpPr>
        <p:spPr>
          <a:xfrm flipH="1">
            <a:off x="520700" y="3051922"/>
            <a:ext cx="5032044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円弧 76"/>
          <p:cNvSpPr/>
          <p:nvPr userDrawn="1"/>
        </p:nvSpPr>
        <p:spPr>
          <a:xfrm rot="18900000" flipH="1">
            <a:off x="5212902" y="5870763"/>
            <a:ext cx="2320588" cy="2320588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8" name="直線コネクタ 77"/>
          <p:cNvCxnSpPr>
            <a:stCxn id="77" idx="0"/>
          </p:cNvCxnSpPr>
          <p:nvPr userDrawn="1"/>
        </p:nvCxnSpPr>
        <p:spPr>
          <a:xfrm flipH="1">
            <a:off x="520700" y="6210605"/>
            <a:ext cx="5032044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円弧 79"/>
          <p:cNvSpPr/>
          <p:nvPr userDrawn="1"/>
        </p:nvSpPr>
        <p:spPr>
          <a:xfrm rot="2700000" flipH="1" flipV="1">
            <a:off x="7943402" y="7426333"/>
            <a:ext cx="2320588" cy="2320588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1" name="直線コネクタ 80"/>
          <p:cNvCxnSpPr>
            <a:stCxn id="80" idx="0"/>
          </p:cNvCxnSpPr>
          <p:nvPr userDrawn="1"/>
        </p:nvCxnSpPr>
        <p:spPr>
          <a:xfrm flipH="1">
            <a:off x="2476500" y="9407079"/>
            <a:ext cx="5806744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テキスト プレースホルダー 11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0405071" y="1702393"/>
            <a:ext cx="5203230" cy="84733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0" name="テキスト プレースホルダー 11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3095883" y="3203596"/>
            <a:ext cx="4595217" cy="13811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1" name="テキスト プレースホルダー 11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3108583" y="6340505"/>
            <a:ext cx="4595217" cy="13811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2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496391" y="3202855"/>
            <a:ext cx="4595217" cy="13811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5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520700" y="6353205"/>
            <a:ext cx="4595217" cy="13811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6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2619971" y="8433393"/>
            <a:ext cx="5203230" cy="847338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8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57200" y="353667"/>
            <a:ext cx="6769100" cy="19831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47" name="直線コネクタ 46"/>
          <p:cNvCxnSpPr/>
          <p:nvPr userDrawn="1"/>
        </p:nvCxnSpPr>
        <p:spPr>
          <a:xfrm flipH="1">
            <a:off x="-793" y="2372533"/>
            <a:ext cx="746358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0097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5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5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5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5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5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50"/>
                            </p:stCondLst>
                            <p:childTnLst>
                              <p:par>
                                <p:cTn id="8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5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5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50"/>
                            </p:stCondLst>
                            <p:childTnLst>
                              <p:par>
                                <p:cTn id="10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5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55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50"/>
                            </p:stCondLst>
                            <p:childTnLst>
                              <p:par>
                                <p:cTn id="1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animBg="1"/>
      <p:bldP spid="60" grpId="0" animBg="1"/>
      <p:bldP spid="63" grpId="0" animBg="1"/>
      <p:bldP spid="70" grpId="0" animBg="1"/>
      <p:bldP spid="77" grpId="0" animBg="1"/>
      <p:bldP spid="80" grpId="0" animBg="1"/>
      <p:bldP spid="8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5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572000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4570413" y="0"/>
            <a:ext cx="4572000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9144000" y="0"/>
            <a:ext cx="4572000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3714413" y="0"/>
            <a:ext cx="4572000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3284406"/>
            <a:ext cx="4572000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4570413" y="3284406"/>
            <a:ext cx="4572000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9144000" y="3284406"/>
            <a:ext cx="4572000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13714413" y="3284406"/>
            <a:ext cx="4572000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14366"/>
            <a:ext cx="4572000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9" name="テキスト プレースホルダー 17"/>
          <p:cNvSpPr>
            <a:spLocks noGrp="1"/>
          </p:cNvSpPr>
          <p:nvPr>
            <p:ph type="body" sz="quarter" idx="21" hasCustomPrompt="1"/>
          </p:nvPr>
        </p:nvSpPr>
        <p:spPr>
          <a:xfrm>
            <a:off x="4570413" y="2714366"/>
            <a:ext cx="4572000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0" name="テキスト プレースホルダー 17"/>
          <p:cNvSpPr>
            <a:spLocks noGrp="1"/>
          </p:cNvSpPr>
          <p:nvPr>
            <p:ph type="body" sz="quarter" idx="22" hasCustomPrompt="1"/>
          </p:nvPr>
        </p:nvSpPr>
        <p:spPr>
          <a:xfrm>
            <a:off x="9142413" y="2714366"/>
            <a:ext cx="4572000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1" name="テキスト プレースホルダー 17"/>
          <p:cNvSpPr>
            <a:spLocks noGrp="1"/>
          </p:cNvSpPr>
          <p:nvPr>
            <p:ph type="body" sz="quarter" idx="23" hasCustomPrompt="1"/>
          </p:nvPr>
        </p:nvSpPr>
        <p:spPr>
          <a:xfrm>
            <a:off x="13712826" y="2714366"/>
            <a:ext cx="4572000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2" name="テキスト プレースホルダー 17"/>
          <p:cNvSpPr>
            <a:spLocks noGrp="1"/>
          </p:cNvSpPr>
          <p:nvPr>
            <p:ph type="body" sz="quarter" idx="24" hasCustomPrompt="1"/>
          </p:nvPr>
        </p:nvSpPr>
        <p:spPr>
          <a:xfrm>
            <a:off x="1587" y="5998772"/>
            <a:ext cx="4572000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3" name="テキスト プレースホルダー 17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5998772"/>
            <a:ext cx="4572000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4" name="テキスト プレースホルダー 17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0" y="5998772"/>
            <a:ext cx="4572000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5" name="テキスト プレースホルダー 17"/>
          <p:cNvSpPr>
            <a:spLocks noGrp="1"/>
          </p:cNvSpPr>
          <p:nvPr>
            <p:ph type="body" sz="quarter" idx="27" hasCustomPrompt="1"/>
          </p:nvPr>
        </p:nvSpPr>
        <p:spPr>
          <a:xfrm>
            <a:off x="13714413" y="5998772"/>
            <a:ext cx="4572000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148" y="6619890"/>
            <a:ext cx="12612643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7" name="直線コネクタ 26"/>
          <p:cNvCxnSpPr/>
          <p:nvPr userDrawn="1"/>
        </p:nvCxnSpPr>
        <p:spPr>
          <a:xfrm flipH="1" flipV="1">
            <a:off x="3332956" y="7853145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768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25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75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5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3" grpId="0"/>
      <p:bldP spid="14" grpId="0"/>
      <p:bldP spid="15" grpId="0"/>
      <p:bldP spid="16" grpId="0"/>
      <p:bldP spid="1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フリーフォーム 75"/>
          <p:cNvSpPr/>
          <p:nvPr userDrawn="1"/>
        </p:nvSpPr>
        <p:spPr>
          <a:xfrm>
            <a:off x="0" y="2628900"/>
            <a:ext cx="18351500" cy="2959100"/>
          </a:xfrm>
          <a:custGeom>
            <a:avLst/>
            <a:gdLst>
              <a:gd name="connsiteX0" fmla="*/ 0 w 18351500"/>
              <a:gd name="connsiteY0" fmla="*/ 2959100 h 2959100"/>
              <a:gd name="connsiteX1" fmla="*/ 3606800 w 18351500"/>
              <a:gd name="connsiteY1" fmla="*/ 2959100 h 2959100"/>
              <a:gd name="connsiteX2" fmla="*/ 3606800 w 18351500"/>
              <a:gd name="connsiteY2" fmla="*/ 0 h 2959100"/>
              <a:gd name="connsiteX3" fmla="*/ 7289800 w 18351500"/>
              <a:gd name="connsiteY3" fmla="*/ 0 h 2959100"/>
              <a:gd name="connsiteX4" fmla="*/ 7289800 w 18351500"/>
              <a:gd name="connsiteY4" fmla="*/ 2159000 h 2959100"/>
              <a:gd name="connsiteX5" fmla="*/ 10998200 w 18351500"/>
              <a:gd name="connsiteY5" fmla="*/ 2159000 h 2959100"/>
              <a:gd name="connsiteX6" fmla="*/ 10998200 w 18351500"/>
              <a:gd name="connsiteY6" fmla="*/ 850900 h 2959100"/>
              <a:gd name="connsiteX7" fmla="*/ 14668500 w 18351500"/>
              <a:gd name="connsiteY7" fmla="*/ 850900 h 2959100"/>
              <a:gd name="connsiteX8" fmla="*/ 14668500 w 18351500"/>
              <a:gd name="connsiteY8" fmla="*/ 2806700 h 2959100"/>
              <a:gd name="connsiteX9" fmla="*/ 18351500 w 18351500"/>
              <a:gd name="connsiteY9" fmla="*/ 2806700 h 295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51500" h="2959100">
                <a:moveTo>
                  <a:pt x="0" y="2959100"/>
                </a:moveTo>
                <a:lnTo>
                  <a:pt x="3606800" y="2959100"/>
                </a:lnTo>
                <a:lnTo>
                  <a:pt x="3606800" y="0"/>
                </a:lnTo>
                <a:lnTo>
                  <a:pt x="7289800" y="0"/>
                </a:lnTo>
                <a:lnTo>
                  <a:pt x="7289800" y="2159000"/>
                </a:lnTo>
                <a:lnTo>
                  <a:pt x="10998200" y="2159000"/>
                </a:lnTo>
                <a:lnTo>
                  <a:pt x="10998200" y="850900"/>
                </a:lnTo>
                <a:lnTo>
                  <a:pt x="14668500" y="850900"/>
                </a:lnTo>
                <a:lnTo>
                  <a:pt x="14668500" y="2806700"/>
                </a:lnTo>
                <a:lnTo>
                  <a:pt x="18351500" y="2806700"/>
                </a:lnTo>
              </a:path>
            </a:pathLst>
          </a:custGeom>
          <a:noFill/>
          <a:ln w="76200" cmpd="sng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/>
          <p:cNvGrpSpPr/>
          <p:nvPr userDrawn="1"/>
        </p:nvGrpSpPr>
        <p:grpSpPr>
          <a:xfrm>
            <a:off x="874986" y="5956564"/>
            <a:ext cx="3420380" cy="1717950"/>
            <a:chOff x="187211" y="5765810"/>
            <a:chExt cx="3420380" cy="1717950"/>
          </a:xfrm>
        </p:grpSpPr>
        <p:sp>
          <p:nvSpPr>
            <p:cNvPr id="30" name="正方形/長方形 29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二等辺三角形 30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7" name="円/楕円 66"/>
          <p:cNvSpPr/>
          <p:nvPr userDrawn="1"/>
        </p:nvSpPr>
        <p:spPr>
          <a:xfrm>
            <a:off x="295888" y="5742032"/>
            <a:ext cx="927891" cy="927891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図プレースホルダー 33"/>
          <p:cNvSpPr>
            <a:spLocks noGrp="1"/>
          </p:cNvSpPr>
          <p:nvPr>
            <p:ph type="pic" sz="quarter" idx="25" hasCustomPrompt="1"/>
          </p:nvPr>
        </p:nvSpPr>
        <p:spPr>
          <a:xfrm>
            <a:off x="519121" y="5981964"/>
            <a:ext cx="446291" cy="44629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3410" y="4537974"/>
            <a:ext cx="3538537" cy="990111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4800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223779" y="6279182"/>
            <a:ext cx="2846562" cy="138041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3750679" y="2692769"/>
            <a:ext cx="3538537" cy="990111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4800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1069636" y="3543982"/>
            <a:ext cx="3538537" cy="990111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4800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7408026" y="3731562"/>
            <a:ext cx="3538537" cy="990111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4800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4715041" y="4402958"/>
            <a:ext cx="3538537" cy="990111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4800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 rot="10800000">
            <a:off x="3759991" y="757555"/>
            <a:ext cx="3420380" cy="1717950"/>
            <a:chOff x="187211" y="5765810"/>
            <a:chExt cx="3420380" cy="1717950"/>
          </a:xfrm>
        </p:grpSpPr>
        <p:sp>
          <p:nvSpPr>
            <p:cNvPr id="36" name="正方形/長方形 35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二等辺三角形 36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8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197180" y="810142"/>
            <a:ext cx="2758166" cy="138041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40" name="グループ化 39"/>
          <p:cNvGrpSpPr/>
          <p:nvPr userDrawn="1"/>
        </p:nvGrpSpPr>
        <p:grpSpPr>
          <a:xfrm rot="10800000">
            <a:off x="11078421" y="1612650"/>
            <a:ext cx="3420380" cy="1717950"/>
            <a:chOff x="187211" y="5765810"/>
            <a:chExt cx="3420380" cy="1717950"/>
          </a:xfrm>
        </p:grpSpPr>
        <p:sp>
          <p:nvSpPr>
            <p:cNvPr id="41" name="正方形/長方形 40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二等辺三角形 41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3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1542367" y="1665237"/>
            <a:ext cx="2731410" cy="138041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45" name="グループ化 44"/>
          <p:cNvGrpSpPr/>
          <p:nvPr userDrawn="1"/>
        </p:nvGrpSpPr>
        <p:grpSpPr>
          <a:xfrm>
            <a:off x="7432223" y="5200545"/>
            <a:ext cx="3420380" cy="1717950"/>
            <a:chOff x="187211" y="5765810"/>
            <a:chExt cx="3420380" cy="1717950"/>
          </a:xfrm>
        </p:grpSpPr>
        <p:sp>
          <p:nvSpPr>
            <p:cNvPr id="46" name="正方形/長方形 45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二等辺三角形 46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904047" y="5523163"/>
            <a:ext cx="2723532" cy="138041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59" name="グループ化 58"/>
          <p:cNvGrpSpPr/>
          <p:nvPr userDrawn="1"/>
        </p:nvGrpSpPr>
        <p:grpSpPr>
          <a:xfrm>
            <a:off x="14678821" y="5830920"/>
            <a:ext cx="3420380" cy="1717950"/>
            <a:chOff x="187211" y="5765810"/>
            <a:chExt cx="3420380" cy="1717950"/>
          </a:xfrm>
        </p:grpSpPr>
        <p:sp>
          <p:nvSpPr>
            <p:cNvPr id="60" name="正方形/長方形 59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二等辺三角形 60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2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5142767" y="6102738"/>
            <a:ext cx="2731410" cy="138041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直角三角形 63"/>
          <p:cNvSpPr/>
          <p:nvPr userDrawn="1"/>
        </p:nvSpPr>
        <p:spPr>
          <a:xfrm rot="8100000">
            <a:off x="3408293" y="4036796"/>
            <a:ext cx="405045" cy="40504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5" name="直角三角形 64"/>
          <p:cNvSpPr/>
          <p:nvPr userDrawn="1"/>
        </p:nvSpPr>
        <p:spPr>
          <a:xfrm rot="18900000">
            <a:off x="14476298" y="4100467"/>
            <a:ext cx="405045" cy="40504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8" name="円/楕円 67"/>
          <p:cNvSpPr/>
          <p:nvPr userDrawn="1"/>
        </p:nvSpPr>
        <p:spPr>
          <a:xfrm>
            <a:off x="3295854" y="293608"/>
            <a:ext cx="927891" cy="927891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9" name="図プレースホルダー 33"/>
          <p:cNvSpPr>
            <a:spLocks noGrp="1"/>
          </p:cNvSpPr>
          <p:nvPr>
            <p:ph type="pic" sz="quarter" idx="34" hasCustomPrompt="1"/>
          </p:nvPr>
        </p:nvSpPr>
        <p:spPr>
          <a:xfrm>
            <a:off x="3519087" y="533540"/>
            <a:ext cx="446291" cy="44629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0" name="円/楕円 69"/>
          <p:cNvSpPr/>
          <p:nvPr userDrawn="1"/>
        </p:nvSpPr>
        <p:spPr>
          <a:xfrm>
            <a:off x="6968277" y="4939206"/>
            <a:ext cx="927891" cy="927891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1" name="図プレースホルダー 33"/>
          <p:cNvSpPr>
            <a:spLocks noGrp="1"/>
          </p:cNvSpPr>
          <p:nvPr>
            <p:ph type="pic" sz="quarter" idx="35" hasCustomPrompt="1"/>
          </p:nvPr>
        </p:nvSpPr>
        <p:spPr>
          <a:xfrm>
            <a:off x="7191510" y="5179138"/>
            <a:ext cx="446291" cy="44629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2" name="円/楕円 71"/>
          <p:cNvSpPr/>
          <p:nvPr userDrawn="1"/>
        </p:nvSpPr>
        <p:spPr>
          <a:xfrm>
            <a:off x="10614476" y="1144705"/>
            <a:ext cx="927891" cy="927891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3" name="図プレースホルダー 33"/>
          <p:cNvSpPr>
            <a:spLocks noGrp="1"/>
          </p:cNvSpPr>
          <p:nvPr>
            <p:ph type="pic" sz="quarter" idx="36" hasCustomPrompt="1"/>
          </p:nvPr>
        </p:nvSpPr>
        <p:spPr>
          <a:xfrm>
            <a:off x="10837709" y="1384637"/>
            <a:ext cx="446291" cy="44629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4" name="円/楕円 73"/>
          <p:cNvSpPr/>
          <p:nvPr userDrawn="1"/>
        </p:nvSpPr>
        <p:spPr>
          <a:xfrm>
            <a:off x="14214876" y="5595760"/>
            <a:ext cx="927891" cy="927891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5" name="図プレースホルダー 33"/>
          <p:cNvSpPr>
            <a:spLocks noGrp="1"/>
          </p:cNvSpPr>
          <p:nvPr>
            <p:ph type="pic" sz="quarter" idx="37" hasCustomPrompt="1"/>
          </p:nvPr>
        </p:nvSpPr>
        <p:spPr>
          <a:xfrm>
            <a:off x="14438109" y="5835692"/>
            <a:ext cx="446291" cy="44629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4921595" y="7077099"/>
            <a:ext cx="8399077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8" name="直線コネクタ 77"/>
          <p:cNvCxnSpPr/>
          <p:nvPr userDrawn="1"/>
        </p:nvCxnSpPr>
        <p:spPr>
          <a:xfrm flipH="1" flipV="1">
            <a:off x="3332956" y="8335059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3332956" y="8432800"/>
            <a:ext cx="11632275" cy="109220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158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250"/>
                            </p:stCondLst>
                            <p:childTnLst>
                              <p:par>
                                <p:cTn id="5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750"/>
                            </p:stCondLst>
                            <p:childTnLst>
                              <p:par>
                                <p:cTn id="6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750"/>
                            </p:stCondLst>
                            <p:childTnLst>
                              <p:par>
                                <p:cTn id="7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250"/>
                            </p:stCondLst>
                            <p:childTnLst>
                              <p:par>
                                <p:cTn id="8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7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2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750"/>
                            </p:stCondLst>
                            <p:childTnLst>
                              <p:par>
                                <p:cTn id="10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250"/>
                            </p:stCondLst>
                            <p:childTnLst>
                              <p:par>
                                <p:cTn id="10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7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250"/>
                            </p:stCondLst>
                            <p:childTnLst>
                              <p:par>
                                <p:cTn id="1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800"/>
                            </p:stCondLst>
                            <p:childTnLst>
                              <p:par>
                                <p:cTn id="1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300"/>
                            </p:stCondLst>
                            <p:childTnLst>
                              <p:par>
                                <p:cTn id="1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67" grpId="0" animBg="1"/>
      <p:bldP spid="34" grpId="0"/>
      <p:bldP spid="22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  <p:bldP spid="65" grpId="0" animBg="1"/>
      <p:bldP spid="68" grpId="0" animBg="1"/>
      <p:bldP spid="69" grpId="0"/>
      <p:bldP spid="70" grpId="0" animBg="1"/>
      <p:bldP spid="71" grpId="0"/>
      <p:bldP spid="72" grpId="0" animBg="1"/>
      <p:bldP spid="73" grpId="0"/>
      <p:bldP spid="74" grpId="0" animBg="1"/>
      <p:bldP spid="75" grpId="0"/>
      <p:bldP spid="7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theme" Target="../theme/theme2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41" Type="http://schemas.openxmlformats.org/officeDocument/2006/relationships/slideLayout" Target="../slideLayouts/slideLayout56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8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9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34" Type="http://schemas.openxmlformats.org/officeDocument/2006/relationships/slideLayout" Target="../slideLayouts/slideLayout98.xml"/><Relationship Id="rId42" Type="http://schemas.openxmlformats.org/officeDocument/2006/relationships/slideLayout" Target="../slideLayouts/slideLayout106.xml"/><Relationship Id="rId47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slideLayout" Target="../slideLayouts/slideLayout97.xml"/><Relationship Id="rId38" Type="http://schemas.openxmlformats.org/officeDocument/2006/relationships/slideLayout" Target="../slideLayouts/slideLayout102.xml"/><Relationship Id="rId46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3.xml"/><Relationship Id="rId41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96.xml"/><Relationship Id="rId37" Type="http://schemas.openxmlformats.org/officeDocument/2006/relationships/slideLayout" Target="../slideLayouts/slideLayout101.xml"/><Relationship Id="rId40" Type="http://schemas.openxmlformats.org/officeDocument/2006/relationships/slideLayout" Target="../slideLayouts/slideLayout104.xml"/><Relationship Id="rId45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36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95.xml"/><Relationship Id="rId44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Relationship Id="rId35" Type="http://schemas.openxmlformats.org/officeDocument/2006/relationships/slideLayout" Target="../slideLayouts/slideLayout99.xml"/><Relationship Id="rId43" Type="http://schemas.openxmlformats.org/officeDocument/2006/relationships/slideLayout" Target="../slideLayouts/slideLayout107.xml"/><Relationship Id="rId48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プレースホルダー 7"/>
          <p:cNvSpPr>
            <a:spLocks noGrp="1"/>
          </p:cNvSpPr>
          <p:nvPr>
            <p:ph type="body" idx="1"/>
          </p:nvPr>
        </p:nvSpPr>
        <p:spPr>
          <a:xfrm>
            <a:off x="914400" y="2400300"/>
            <a:ext cx="16457613" cy="6789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Master Text</a:t>
            </a:r>
          </a:p>
        </p:txBody>
      </p:sp>
    </p:spTree>
    <p:extLst>
      <p:ext uri="{BB962C8B-B14F-4D97-AF65-F5344CB8AC3E}">
        <p14:creationId xmlns:p14="http://schemas.microsoft.com/office/powerpoint/2010/main" val="252730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854" r:id="rId2"/>
    <p:sldLayoutId id="2147483809" r:id="rId3"/>
    <p:sldLayoutId id="2147483810" r:id="rId4"/>
    <p:sldLayoutId id="2147483831" r:id="rId5"/>
    <p:sldLayoutId id="2147483842" r:id="rId6"/>
    <p:sldLayoutId id="2147483829" r:id="rId7"/>
    <p:sldLayoutId id="2147483864" r:id="rId8"/>
    <p:sldLayoutId id="2147483858" r:id="rId9"/>
    <p:sldLayoutId id="2147483859" r:id="rId10"/>
    <p:sldLayoutId id="2147483846" r:id="rId11"/>
    <p:sldLayoutId id="2147483847" r:id="rId12"/>
    <p:sldLayoutId id="2147483848" r:id="rId13"/>
    <p:sldLayoutId id="2147483860" r:id="rId14"/>
    <p:sldLayoutId id="2147483853" r:id="rId15"/>
  </p:sldLayoutIdLst>
  <p:transition spd="slow">
    <p:fade/>
  </p:transition>
  <p:hf hdr="0" dt="0"/>
  <p:txStyles>
    <p:titleStyle>
      <a:lvl1pPr algn="ctr" defTabSz="1632753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角三角形 8"/>
          <p:cNvSpPr/>
          <p:nvPr userDrawn="1"/>
        </p:nvSpPr>
        <p:spPr>
          <a:xfrm rot="10800000">
            <a:off x="16421955" y="-1370"/>
            <a:ext cx="1864458" cy="2350389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10800000">
            <a:off x="14212397" y="-1371"/>
            <a:ext cx="4095455" cy="1949515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592256" y="192950"/>
            <a:ext cx="16741860" cy="1125125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/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1831132"/>
            <a:ext cx="16457772" cy="7358114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lang="en-US" altLang="ja-JP" dirty="0"/>
              <a:t>Master Text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9413236" y="9591367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100">
                <a:solidFill>
                  <a:schemeClr val="bg1">
                    <a:lumMod val="50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371930" y="9591367"/>
            <a:ext cx="907291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l">
              <a:defRPr sz="320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直線コネクタ 6"/>
          <p:cNvCxnSpPr/>
          <p:nvPr userDrawn="1"/>
        </p:nvCxnSpPr>
        <p:spPr>
          <a:xfrm>
            <a:off x="603507" y="1273070"/>
            <a:ext cx="1707939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 userDrawn="1"/>
        </p:nvCxnSpPr>
        <p:spPr>
          <a:xfrm flipV="1">
            <a:off x="17289111" y="9508985"/>
            <a:ext cx="0" cy="778015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68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851" r:id="rId2"/>
    <p:sldLayoutId id="2147483760" r:id="rId3"/>
    <p:sldLayoutId id="2147483852" r:id="rId4"/>
    <p:sldLayoutId id="2147483766" r:id="rId5"/>
    <p:sldLayoutId id="2147483765" r:id="rId6"/>
    <p:sldLayoutId id="2147483855" r:id="rId7"/>
    <p:sldLayoutId id="2147483856" r:id="rId8"/>
    <p:sldLayoutId id="2147483866" r:id="rId9"/>
    <p:sldLayoutId id="2147483857" r:id="rId10"/>
    <p:sldLayoutId id="2147483751" r:id="rId11"/>
    <p:sldLayoutId id="2147483752" r:id="rId12"/>
    <p:sldLayoutId id="2147483817" r:id="rId13"/>
    <p:sldLayoutId id="2147483823" r:id="rId14"/>
    <p:sldLayoutId id="2147483753" r:id="rId15"/>
    <p:sldLayoutId id="2147483844" r:id="rId16"/>
    <p:sldLayoutId id="2147483739" r:id="rId17"/>
    <p:sldLayoutId id="2147483740" r:id="rId18"/>
    <p:sldLayoutId id="2147483776" r:id="rId19"/>
    <p:sldLayoutId id="2147483778" r:id="rId20"/>
    <p:sldLayoutId id="2147483793" r:id="rId21"/>
    <p:sldLayoutId id="2147483791" r:id="rId22"/>
    <p:sldLayoutId id="2147483792" r:id="rId23"/>
    <p:sldLayoutId id="2147483808" r:id="rId24"/>
    <p:sldLayoutId id="2147483806" r:id="rId25"/>
    <p:sldLayoutId id="2147483845" r:id="rId26"/>
    <p:sldLayoutId id="2147483801" r:id="rId27"/>
    <p:sldLayoutId id="2147483799" r:id="rId28"/>
    <p:sldLayoutId id="2147483800" r:id="rId29"/>
    <p:sldLayoutId id="2147483802" r:id="rId30"/>
    <p:sldLayoutId id="2147483804" r:id="rId31"/>
    <p:sldLayoutId id="2147483805" r:id="rId32"/>
    <p:sldLayoutId id="2147483807" r:id="rId33"/>
    <p:sldLayoutId id="2147483811" r:id="rId34"/>
    <p:sldLayoutId id="2147483812" r:id="rId35"/>
    <p:sldLayoutId id="2147483819" r:id="rId36"/>
    <p:sldLayoutId id="2147483834" r:id="rId37"/>
    <p:sldLayoutId id="2147483832" r:id="rId38"/>
    <p:sldLayoutId id="2147483820" r:id="rId39"/>
    <p:sldLayoutId id="2147483833" r:id="rId40"/>
    <p:sldLayoutId id="2147483821" r:id="rId41"/>
    <p:sldLayoutId id="2147483840" r:id="rId42"/>
    <p:sldLayoutId id="2147483863" r:id="rId43"/>
    <p:sldLayoutId id="2147483841" r:id="rId44"/>
    <p:sldLayoutId id="2147483850" r:id="rId45"/>
    <p:sldLayoutId id="2147483828" r:id="rId46"/>
    <p:sldLayoutId id="2147483826" r:id="rId47"/>
    <p:sldLayoutId id="2147483830" r:id="rId48"/>
    <p:sldLayoutId id="2147483827" r:id="rId49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/>
    </p:bldLst>
  </p:timing>
  <p:hf hdr="0" dt="0"/>
  <p:txStyles>
    <p:titleStyle>
      <a:lvl1pPr algn="l" defTabSz="1632753" rtl="0" eaLnBrk="1" latinLnBrk="0" hangingPunct="1">
        <a:spcBef>
          <a:spcPct val="0"/>
        </a:spcBef>
        <a:buNone/>
        <a:defRPr sz="5400" kern="1200" spc="15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1831132"/>
            <a:ext cx="16457772" cy="7358114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lang="en-US" altLang="ja-JP" dirty="0"/>
              <a:t>Master Text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9413236" y="9591367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100">
                <a:solidFill>
                  <a:schemeClr val="bg1">
                    <a:lumMod val="50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371930" y="9591367"/>
            <a:ext cx="907291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l">
              <a:defRPr sz="320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直線コネクタ 12"/>
          <p:cNvCxnSpPr/>
          <p:nvPr userDrawn="1"/>
        </p:nvCxnSpPr>
        <p:spPr>
          <a:xfrm flipV="1">
            <a:off x="17289111" y="9508985"/>
            <a:ext cx="0" cy="778015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直角三角形 7"/>
          <p:cNvSpPr/>
          <p:nvPr userDrawn="1"/>
        </p:nvSpPr>
        <p:spPr>
          <a:xfrm rot="10800000">
            <a:off x="16421955" y="-1370"/>
            <a:ext cx="1864458" cy="2350389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10800000">
            <a:off x="14212397" y="-1371"/>
            <a:ext cx="4095455" cy="1949515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358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90" r:id="rId4"/>
    <p:sldLayoutId id="2147483745" r:id="rId5"/>
    <p:sldLayoutId id="2147483824" r:id="rId6"/>
    <p:sldLayoutId id="2147483747" r:id="rId7"/>
    <p:sldLayoutId id="2147483728" r:id="rId8"/>
    <p:sldLayoutId id="2147483754" r:id="rId9"/>
    <p:sldLayoutId id="2147483729" r:id="rId10"/>
    <p:sldLayoutId id="2147483749" r:id="rId11"/>
    <p:sldLayoutId id="2147483756" r:id="rId12"/>
    <p:sldLayoutId id="2147483757" r:id="rId13"/>
    <p:sldLayoutId id="2147483759" r:id="rId14"/>
    <p:sldLayoutId id="2147483761" r:id="rId15"/>
    <p:sldLayoutId id="2147483837" r:id="rId16"/>
    <p:sldLayoutId id="2147483762" r:id="rId17"/>
    <p:sldLayoutId id="2147483764" r:id="rId18"/>
    <p:sldLayoutId id="2147483773" r:id="rId19"/>
    <p:sldLayoutId id="2147483777" r:id="rId20"/>
    <p:sldLayoutId id="2147483767" r:id="rId21"/>
    <p:sldLayoutId id="2147483763" r:id="rId22"/>
    <p:sldLayoutId id="2147483769" r:id="rId23"/>
    <p:sldLayoutId id="2147483816" r:id="rId24"/>
    <p:sldLayoutId id="2147483843" r:id="rId25"/>
    <p:sldLayoutId id="2147483770" r:id="rId26"/>
    <p:sldLayoutId id="2147483771" r:id="rId27"/>
    <p:sldLayoutId id="2147483774" r:id="rId28"/>
    <p:sldLayoutId id="2147483772" r:id="rId29"/>
    <p:sldLayoutId id="2147483779" r:id="rId30"/>
    <p:sldLayoutId id="2147483794" r:id="rId31"/>
    <p:sldLayoutId id="2147483796" r:id="rId32"/>
    <p:sldLayoutId id="2147483795" r:id="rId33"/>
    <p:sldLayoutId id="2147483813" r:id="rId34"/>
    <p:sldLayoutId id="2147483768" r:id="rId35"/>
    <p:sldLayoutId id="2147483836" r:id="rId36"/>
    <p:sldLayoutId id="2147483814" r:id="rId37"/>
    <p:sldLayoutId id="2147483803" r:id="rId38"/>
    <p:sldLayoutId id="2147483798" r:id="rId39"/>
    <p:sldLayoutId id="2147483815" r:id="rId40"/>
    <p:sldLayoutId id="2147483825" r:id="rId41"/>
    <p:sldLayoutId id="2147483818" r:id="rId42"/>
    <p:sldLayoutId id="2147483835" r:id="rId43"/>
    <p:sldLayoutId id="2147483849" r:id="rId44"/>
    <p:sldLayoutId id="2147483871" r:id="rId45"/>
    <p:sldLayoutId id="2147483839" r:id="rId46"/>
    <p:sldLayoutId id="2147483838" r:id="rId47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8" grpId="10" animBg="1"/>
      <p:bldP spid="8" grpId="11" animBg="1"/>
      <p:bldP spid="8" grpId="12" animBg="1"/>
      <p:bldP spid="10" grpId="0" animBg="1"/>
      <p:bldP spid="10" grpId="1" animBg="1"/>
      <p:bldP spid="10" grpId="2" animBg="1"/>
      <p:bldP spid="10" grpId="3" animBg="1"/>
      <p:bldP spid="10" grpId="10" animBg="1"/>
      <p:bldP spid="10" grpId="11" animBg="1"/>
      <p:bldP spid="10" grpId="12" animBg="1"/>
    </p:bldLst>
  </p:timing>
  <p:hf hdr="0" dt="0"/>
  <p:txStyles>
    <p:titleStyle>
      <a:lvl1pPr algn="l" defTabSz="1632753" rtl="0" eaLnBrk="1" latinLnBrk="0" hangingPunct="1">
        <a:spcBef>
          <a:spcPct val="0"/>
        </a:spcBef>
        <a:buNone/>
        <a:defRPr sz="6000" kern="1200" spc="3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BD35817-30F5-4E57-8255-4A1C044126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xmlns="" id="{7DD1B34B-DE52-4828-ADB0-1C1AF36318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r="11386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7FB4AB7B-57AB-49E5-AD36-AA6F29D91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4241" y="4547937"/>
            <a:ext cx="10764790" cy="1191125"/>
          </a:xfrm>
        </p:spPr>
        <p:txBody>
          <a:bodyPr/>
          <a:lstStyle/>
          <a:p>
            <a:r>
              <a:rPr kumimoji="1" lang="id-ID" altLang="ja-JP" sz="3200" dirty="0">
                <a:solidFill>
                  <a:schemeClr val="tx2"/>
                </a:solidFill>
              </a:rPr>
              <a:t/>
            </a:r>
            <a:br>
              <a:rPr kumimoji="1" lang="id-ID" altLang="ja-JP" sz="3200" dirty="0">
                <a:solidFill>
                  <a:schemeClr val="tx2"/>
                </a:solidFill>
              </a:rPr>
            </a:br>
            <a:r>
              <a:rPr kumimoji="1" lang="id-ID" altLang="ja-JP" sz="2400" spc="600" dirty="0">
                <a:solidFill>
                  <a:schemeClr val="tx2"/>
                </a:solidFill>
              </a:rPr>
              <a:t>Chef, Food Consultant, </a:t>
            </a:r>
            <a:r>
              <a:rPr kumimoji="1" lang="id-ID" altLang="ja-JP" sz="2400" spc="600" dirty="0" smtClean="0">
                <a:solidFill>
                  <a:schemeClr val="tx2"/>
                </a:solidFill>
              </a:rPr>
              <a:t>Enterpren</a:t>
            </a:r>
            <a:r>
              <a:rPr kumimoji="1" lang="en-US" altLang="ja-JP" sz="2400" spc="600" dirty="0" err="1" smtClean="0">
                <a:solidFill>
                  <a:schemeClr val="tx2"/>
                </a:solidFill>
              </a:rPr>
              <a:t>eu</a:t>
            </a:r>
            <a:r>
              <a:rPr kumimoji="1" lang="id-ID" altLang="ja-JP" sz="2400" spc="600" dirty="0" smtClean="0">
                <a:solidFill>
                  <a:schemeClr val="tx2"/>
                </a:solidFill>
              </a:rPr>
              <a:t>r</a:t>
            </a:r>
            <a:r>
              <a:rPr kumimoji="1" lang="id-ID" altLang="ja-JP" sz="2400" spc="600" dirty="0">
                <a:solidFill>
                  <a:schemeClr val="tx2"/>
                </a:solidFill>
              </a:rPr>
              <a:t>, Book writer</a:t>
            </a:r>
            <a:r>
              <a:rPr lang="en-US" sz="2200" spc="600" dirty="0">
                <a:solidFill>
                  <a:schemeClr val="tx2"/>
                </a:solidFill>
              </a:rPr>
              <a:t/>
            </a:r>
            <a:br>
              <a:rPr lang="en-US" sz="2200" spc="600" dirty="0">
                <a:solidFill>
                  <a:schemeClr val="tx2"/>
                </a:solidFill>
              </a:rPr>
            </a:br>
            <a:endParaRPr lang="en-US" sz="2200" spc="600" dirty="0">
              <a:solidFill>
                <a:schemeClr val="tx2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C52388B2-1DAC-45BD-81FB-690F2CD729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34241" y="3795319"/>
            <a:ext cx="10351150" cy="2565284"/>
          </a:xfrm>
        </p:spPr>
        <p:txBody>
          <a:bodyPr/>
          <a:lstStyle/>
          <a:p>
            <a:r>
              <a:rPr kumimoji="1" lang="id-ID" altLang="ja-JP" sz="6600" b="1" dirty="0"/>
              <a:t>AGUS </a:t>
            </a:r>
            <a:r>
              <a:rPr kumimoji="1" lang="id-ID" altLang="ja-JP" sz="6600" b="1" dirty="0">
                <a:solidFill>
                  <a:schemeClr val="accent6"/>
                </a:solidFill>
              </a:rPr>
              <a:t>SAS</a:t>
            </a:r>
            <a:r>
              <a:rPr lang="en-US" sz="6600" b="1" dirty="0">
                <a:solidFill>
                  <a:schemeClr val="accent6"/>
                </a:solidFill>
              </a:rPr>
              <a:t>I</a:t>
            </a:r>
            <a:r>
              <a:rPr kumimoji="1" lang="id-ID" altLang="ja-JP" sz="6600" b="1" dirty="0">
                <a:solidFill>
                  <a:schemeClr val="accent6"/>
                </a:solidFill>
              </a:rPr>
              <a:t>RANGAN</a:t>
            </a:r>
            <a:endParaRPr lang="en-US" sz="6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577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6BDE080-8659-4D32-9119-50A860839C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AFAE6239-EED9-457E-9347-540C0256C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61" y="102940"/>
            <a:ext cx="16741860" cy="1125125"/>
          </a:xfrm>
        </p:spPr>
        <p:txBody>
          <a:bodyPr/>
          <a:lstStyle/>
          <a:p>
            <a:r>
              <a:rPr lang="id-ID" dirty="0"/>
              <a:t>Customers Segment</a:t>
            </a:r>
            <a:br>
              <a:rPr lang="id-ID" dirty="0"/>
            </a:br>
            <a:r>
              <a:rPr lang="id-ID" sz="2400" dirty="0">
                <a:solidFill>
                  <a:schemeClr val="tx1"/>
                </a:solidFill>
              </a:rPr>
              <a:t>Mie Bancir Khas Banjar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72AE0D04-FB01-4DCD-862F-3B3FD98B9E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62886" y="6673670"/>
            <a:ext cx="3150350" cy="1625815"/>
          </a:xfrm>
        </p:spPr>
        <p:txBody>
          <a:bodyPr/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id-ID" dirty="0"/>
              <a:t>Pencinta Mie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id-ID" dirty="0"/>
              <a:t>Menengah ke bawah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id-ID" dirty="0"/>
              <a:t>Menengah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id-ID" dirty="0"/>
              <a:t>Menengah ke atas</a:t>
            </a:r>
          </a:p>
          <a:p>
            <a:endParaRPr lang="id-ID" dirty="0"/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xmlns="" id="{B0DD445B-1412-42CB-9450-B5F716D6BDB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32" b="31332"/>
          <a:stretch>
            <a:fillRect/>
          </a:stretch>
        </p:blipFill>
        <p:spPr/>
      </p:pic>
      <p:sp>
        <p:nvSpPr>
          <p:cNvPr id="22" name="Text Placeholder 5">
            <a:extLst>
              <a:ext uri="{FF2B5EF4-FFF2-40B4-BE49-F238E27FC236}">
                <a16:creationId xmlns:a16="http://schemas.microsoft.com/office/drawing/2014/main" xmlns="" id="{CCC3B794-9C34-45DF-88B2-02B097580D67}"/>
              </a:ext>
            </a:extLst>
          </p:cNvPr>
          <p:cNvSpPr txBox="1">
            <a:spLocks/>
          </p:cNvSpPr>
          <p:nvPr/>
        </p:nvSpPr>
        <p:spPr>
          <a:xfrm>
            <a:off x="9143206" y="6673670"/>
            <a:ext cx="3150350" cy="1625815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d-ID" dirty="0"/>
              <a:t>Pelajar/mahasiswa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d-ID" dirty="0"/>
              <a:t>Keluarga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d-ID" dirty="0"/>
              <a:t>Wisatawaan </a:t>
            </a:r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05346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xmlns="" id="{DE556696-4035-4793-B11A-13B6FE08B6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6" r="15986"/>
          <a:stretch>
            <a:fillRect/>
          </a:stretch>
        </p:blipFill>
        <p:spPr/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429287-5998-46A4-9D1F-EDC312EFFF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0C666E5-2FE9-4E0C-A6C8-16337FF857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11CAAA1-66EB-4ECB-A2E1-9EF5C8F76C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EEEAD0F5-F98D-431B-89E0-99F85DD2BF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d-ID" dirty="0"/>
              <a:t>Diskon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F78A6CE4-C7F6-495C-B325-1EA5F200C9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36A10E6A-2541-4FDB-9D63-57F50B9C131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5F10BD11-20BC-478A-A5E9-B564C54F06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FF0CF4DE-FEF7-45BC-B4D3-5F78600EF28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id-ID" dirty="0"/>
              <a:t>Member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7D0BF71C-20FF-4397-A04F-4C703086FAF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17355F33-7368-4DBE-AD3E-7804103471A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D397E031-A482-4130-AE37-ABC24704BAA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2A6CF1E9-7608-4C65-AEA1-7CA064F9929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id-ID" dirty="0"/>
              <a:t>Voucher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F7679095-019F-47C3-8CB3-AF3BDA9CD45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4FD8F225-EB21-4376-8F7C-84A32ADBF5D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45543DD1-D83F-47B7-9573-992528A83C8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4FFA54D6-E405-4260-B9B9-0AC45F06159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id-ID" dirty="0"/>
              <a:t>Promo  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AB8F22A3-0408-4BEC-852F-30FA25C492A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6559D06C-A5E5-40C9-BB17-AEA485E0E8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783166" y="507985"/>
            <a:ext cx="9046005" cy="1178709"/>
          </a:xfrm>
        </p:spPr>
        <p:txBody>
          <a:bodyPr/>
          <a:lstStyle/>
          <a:p>
            <a:r>
              <a:rPr lang="id-ID" sz="3600" dirty="0"/>
              <a:t>Customer Relationship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FC0CAAC6-57C9-4DFF-B159-393B1B1CE11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id-ID" dirty="0"/>
              <a:t>Mie Bancir Khas Banjar</a:t>
            </a:r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7296406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F990866-0992-46E2-A8C6-D049487A28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665F092-DD66-4B65-82F8-0DEEEA1A50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b="1" dirty="0"/>
              <a:t>Off Line : Ada 5 Outlet Mie Bancir khas Banjar</a:t>
            </a:r>
            <a:endParaRPr lang="id-ID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id-ID" dirty="0"/>
              <a:t>Banjarmasin (Jln Brigjen H. Hasan Basri Ruko No.7)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id-ID" dirty="0"/>
              <a:t>Banjarmasin (Duta Mall Banjarmasin)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id-ID" dirty="0"/>
              <a:t>Banjarbaru (Jln Panglima Batur)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d-ID" dirty="0"/>
              <a:t>Banjarbaru (Qmall)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id-ID" dirty="0"/>
              <a:t>Samarinda (Jln A. Yani)</a:t>
            </a:r>
          </a:p>
          <a:p>
            <a:endParaRPr lang="id-ID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8B32620A-0B88-4C5F-A66C-050F4519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5400" dirty="0"/>
              <a:t>Channel Distribution</a:t>
            </a:r>
            <a:br>
              <a:rPr lang="id-ID" sz="5400" dirty="0"/>
            </a:br>
            <a:r>
              <a:rPr lang="id-ID" sz="2000" dirty="0">
                <a:solidFill>
                  <a:schemeClr val="tx1"/>
                </a:solidFill>
              </a:rPr>
              <a:t>Mie Bancir Khas Banjar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345772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F990866-0992-46E2-A8C6-D049487A28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665F092-DD66-4B65-82F8-0DEEEA1A50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b="1" dirty="0"/>
              <a:t>On Line :</a:t>
            </a:r>
            <a:endParaRPr lang="id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id-ID" dirty="0"/>
              <a:t>Aplikasi Go Food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id-ID" dirty="0"/>
              <a:t>Pemesanan Via Line Official, WA, BBM </a:t>
            </a:r>
          </a:p>
          <a:p>
            <a:endParaRPr lang="id-ID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8B32620A-0B88-4C5F-A66C-050F4519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5400" dirty="0"/>
              <a:t>Channel Distribution</a:t>
            </a:r>
            <a:br>
              <a:rPr lang="id-ID" sz="5400" dirty="0"/>
            </a:br>
            <a:r>
              <a:rPr lang="id-ID" sz="2000" dirty="0">
                <a:solidFill>
                  <a:schemeClr val="tx1"/>
                </a:solidFill>
              </a:rPr>
              <a:t>Mie Bancir Khas Banjar</a:t>
            </a:r>
            <a:endParaRPr lang="id-ID" sz="2000" dirty="0"/>
          </a:p>
        </p:txBody>
      </p:sp>
    </p:spTree>
    <p:extLst>
      <p:ext uri="{BB962C8B-B14F-4D97-AF65-F5344CB8AC3E}">
        <p14:creationId xmlns:p14="http://schemas.microsoft.com/office/powerpoint/2010/main" val="1980541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44A992A-F009-48E1-8EA7-A0B5542286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F204C41-884D-4D70-B09A-2DB654D3FB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/>
              <a:t>Revenue Stream</a:t>
            </a:r>
          </a:p>
          <a:p>
            <a:r>
              <a:rPr lang="id-ID" sz="3200" dirty="0">
                <a:solidFill>
                  <a:schemeClr val="tx1"/>
                </a:solidFill>
              </a:rPr>
              <a:t>Mie Bancir Khas Banjar</a:t>
            </a:r>
            <a:endParaRPr lang="id-ID" sz="3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2247707-79F7-4C23-90C6-7B23E5572E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id-ID" dirty="0"/>
              <a:t>Mie Bancir khas Banjar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id-ID" dirty="0"/>
              <a:t>Menu Spesial lainya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id-ID" dirty="0"/>
              <a:t>Minuman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id-ID" dirty="0"/>
              <a:t>Snack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id-ID" dirty="0"/>
              <a:t>Kerupuk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id-ID" dirty="0"/>
              <a:t>Display oleh-oleh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id-ID" dirty="0"/>
              <a:t>Kerjasama dengan tukang parkir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dirty="0"/>
              <a:t>Iklan di area Rumah Makan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xmlns="" id="{F8FDE0F9-BA8E-4A08-AC0D-89AACD557D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0" b="107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58863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E75BE1D-0C35-4ED0-8DC4-9A0AB3067D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E92645B4-8C9B-46A8-88C7-8091A7FAA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4800" dirty="0"/>
              <a:t>Key Resource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CBFE70F8-7F18-4B26-A6E9-939AD8A00D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9340FB95-6581-4815-BD05-8E259D3649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62EE9430-8350-4945-81B6-D4D921C599A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0279ED7E-8615-4440-BD57-BA764156EF7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3064394D-2694-4E40-812A-C5744440D2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8C9E02AB-811E-4009-9E0C-8C0C6386D9A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id-ID" dirty="0"/>
              <a:t>SDM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2A4BB3C7-3DCC-4732-94AF-681ECA85912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A918ED3F-C9E5-4A12-863C-A0A2E39C37E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id-ID" dirty="0"/>
              <a:t>Suplier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C5C43A15-64DE-4803-946C-E418E82F086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BA396D0D-1C87-4762-9A8C-C5EB43E3129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id-ID" dirty="0"/>
              <a:t>Percetakan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95B4D6C5-C2EC-4F57-BE83-AFB9093AB05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D87C464A-A115-4172-9112-C2B77D16CDA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id-ID" dirty="0"/>
              <a:t>Sponsorship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B4A75B8F-5839-4151-9FF5-96033C0A212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EE9344B5-3659-42D0-8D30-EE7C63FBC8A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id-ID" dirty="0"/>
              <a:t>Swasta (Bank)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6A460C9F-7959-4779-8D85-7F9EE697C8D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476C508-2862-4881-98CD-56F50B9BAFB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id-ID" dirty="0"/>
              <a:t>Mie Bancir Khas Banjar</a:t>
            </a:r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3648523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4" grpId="0"/>
      <p:bldP spid="1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61EA2C4-7491-4179-B18E-E039A400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xmlns="" id="{F27C156F-A6C3-45F0-A0DE-6782696A2C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r="16676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99B9C8AB-0602-473E-842F-F573FE763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id-ID" dirty="0"/>
              <a:t>Key Activities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C6D5AC4E-FA38-4928-9DB3-D27F0E1AF5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3D1CA1BC-3027-4A9C-BA9C-334E71DA66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id-ID" dirty="0"/>
              <a:t>Produksi</a:t>
            </a:r>
          </a:p>
          <a:p>
            <a:endParaRPr lang="id-ID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27BB0A31-E275-4698-A74A-2E0662C478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85F0AD1-AFAF-4849-B18F-0E77524319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id-ID" dirty="0"/>
              <a:t>Pemecahan Masalah/problem solving </a:t>
            </a:r>
          </a:p>
        </p:txBody>
      </p:sp>
    </p:spTree>
    <p:extLst>
      <p:ext uri="{BB962C8B-B14F-4D97-AF65-F5344CB8AC3E}">
        <p14:creationId xmlns:p14="http://schemas.microsoft.com/office/powerpoint/2010/main" val="31344101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5" grpId="0"/>
      <p:bldP spid="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C482225-7D16-47F8-9457-19C7820FB2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7271" y="4513430"/>
            <a:ext cx="16831870" cy="2459238"/>
          </a:xfrm>
        </p:spPr>
        <p:txBody>
          <a:bodyPr/>
          <a:lstStyle/>
          <a:p>
            <a:r>
              <a:rPr lang="id-ID" sz="6000" b="1" dirty="0"/>
              <a:t>Key Partners</a:t>
            </a:r>
            <a:endParaRPr lang="id-ID" sz="6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F0726C-169C-4E23-9B35-09D4452848D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83065" y="7933810"/>
            <a:ext cx="9676075" cy="990111"/>
          </a:xfrm>
        </p:spPr>
        <p:txBody>
          <a:bodyPr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id-ID" dirty="0">
                <a:solidFill>
                  <a:schemeClr val="tx1"/>
                </a:solidFill>
              </a:rPr>
              <a:t>Investor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id-ID" dirty="0">
                <a:solidFill>
                  <a:schemeClr val="tx1"/>
                </a:solidFill>
              </a:rPr>
              <a:t>Kerjasama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id-ID" dirty="0">
                <a:solidFill>
                  <a:schemeClr val="tx1"/>
                </a:solidFill>
              </a:rPr>
              <a:t>Kemitraan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id-ID" dirty="0">
                <a:solidFill>
                  <a:schemeClr val="tx1"/>
                </a:solidFill>
              </a:rPr>
              <a:t>Franchise </a:t>
            </a:r>
          </a:p>
          <a:p>
            <a:pPr algn="just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322999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5363FF6B-5509-4CC1-9EB1-587320E7F4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sz="6000" b="1" dirty="0"/>
              <a:t>Cost Struture</a:t>
            </a:r>
          </a:p>
          <a:p>
            <a:r>
              <a:rPr lang="id-ID" sz="2400" dirty="0">
                <a:solidFill>
                  <a:schemeClr val="tx1"/>
                </a:solidFill>
              </a:rPr>
              <a:t>Mie Bancir Khas Banjar</a:t>
            </a:r>
            <a:endParaRPr lang="id-ID" sz="2400" dirty="0"/>
          </a:p>
          <a:p>
            <a:endParaRPr lang="id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8FDBAC5-BAD7-48FF-B3C3-FDE12945728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id-ID" sz="2800" dirty="0"/>
              <a:t>Operasional 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id-ID" sz="2800" dirty="0"/>
              <a:t>Bahan Baku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id-ID" sz="2800" dirty="0"/>
              <a:t>Gaji Karyawan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id-ID" sz="2800" dirty="0"/>
              <a:t>Bayar Telpon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id-ID" sz="2800" dirty="0"/>
              <a:t>Bayar Listrik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id-ID" sz="2800" dirty="0"/>
              <a:t>Bayar Qouta Wifi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id-ID" sz="2800" dirty="0"/>
              <a:t>Bayar Biaya Promosi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800" dirty="0"/>
              <a:t>Uji Coba Resep</a:t>
            </a:r>
          </a:p>
        </p:txBody>
      </p:sp>
    </p:spTree>
    <p:extLst>
      <p:ext uri="{BB962C8B-B14F-4D97-AF65-F5344CB8AC3E}">
        <p14:creationId xmlns:p14="http://schemas.microsoft.com/office/powerpoint/2010/main" val="2255557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2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ja-JP" dirty="0"/>
              <a:t>THANK </a:t>
            </a:r>
            <a:r>
              <a:rPr kumimoji="1" lang="en-US" altLang="ja-JP" dirty="0">
                <a:solidFill>
                  <a:schemeClr val="accent1"/>
                </a:solidFill>
              </a:rPr>
              <a:t>Y</a:t>
            </a:r>
            <a:r>
              <a:rPr kumimoji="1" lang="en-US" altLang="ja-JP" dirty="0"/>
              <a:t>OU!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52853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5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FB83F9-11EF-45C4-8896-CC32878DE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276" y="3038446"/>
            <a:ext cx="16741860" cy="1664619"/>
          </a:xfrm>
        </p:spPr>
        <p:txBody>
          <a:bodyPr/>
          <a:lstStyle/>
          <a:p>
            <a:r>
              <a:rPr lang="id-ID" b="1" dirty="0"/>
              <a:t>Creative Culinery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7E4A5BB-74E0-4E70-A327-5FF03DC45E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DB91D501-86A4-421D-809F-4987B866C8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03F1C9E7-DE2B-42BA-8E7F-B7C6C83CFC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4314" y="4693450"/>
            <a:ext cx="16057784" cy="900100"/>
          </a:xfrm>
        </p:spPr>
        <p:txBody>
          <a:bodyPr/>
          <a:lstStyle/>
          <a:p>
            <a:r>
              <a:rPr lang="id-ID" dirty="0"/>
              <a:t>By Agus Sasirangan</a:t>
            </a:r>
          </a:p>
        </p:txBody>
      </p:sp>
    </p:spTree>
    <p:extLst>
      <p:ext uri="{BB962C8B-B14F-4D97-AF65-F5344CB8AC3E}">
        <p14:creationId xmlns:p14="http://schemas.microsoft.com/office/powerpoint/2010/main" val="34137585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3903EB3-55C5-484F-B799-AC123677C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7981" y="1443846"/>
            <a:ext cx="10351150" cy="1814061"/>
          </a:xfrm>
        </p:spPr>
        <p:txBody>
          <a:bodyPr/>
          <a:lstStyle/>
          <a:p>
            <a:r>
              <a:rPr lang="id-ID" sz="8800" dirty="0">
                <a:solidFill>
                  <a:schemeClr val="tx2"/>
                </a:solidFill>
              </a:rPr>
              <a:t>Agus</a:t>
            </a:r>
            <a:r>
              <a:rPr lang="id-ID" sz="8800" dirty="0"/>
              <a:t> Sasirangan</a:t>
            </a:r>
            <a:endParaRPr lang="en-US" sz="8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0054191F-BBE4-4039-B6D0-9B7017EA218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id-ID" altLang="ja-JP" dirty="0"/>
              <a:t>Chef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CA6657E0-8E7F-4A17-AEB7-E7DEBF0D5C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113536" y="3973370"/>
            <a:ext cx="1980086" cy="990542"/>
          </a:xfrm>
        </p:spPr>
        <p:txBody>
          <a:bodyPr/>
          <a:lstStyle/>
          <a:p>
            <a:r>
              <a:rPr kumimoji="1" lang="id-ID" altLang="ja-JP" dirty="0"/>
              <a:t>Enterprenuer &amp; Book writer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E3D63C50-AE67-4652-A99B-544591271C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kumimoji="1" lang="id-ID" altLang="ja-JP" dirty="0"/>
              <a:t>Food Consultant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9740BA3F-C1AC-435E-8835-D80AD203130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id-ID" sz="1600" dirty="0"/>
              <a:t>seladabanjar2011@yahoo.com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9115A103-C80C-419D-B30A-3530F2D296E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490716" y="8622205"/>
            <a:ext cx="3169454" cy="1054100"/>
          </a:xfrm>
        </p:spPr>
        <p:txBody>
          <a:bodyPr/>
          <a:lstStyle/>
          <a:p>
            <a:r>
              <a:rPr lang="id-ID" sz="2000" dirty="0"/>
              <a:t>Agussasiranganbjm</a:t>
            </a:r>
            <a:endParaRPr lang="en-US" sz="200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5AF53B41-ABFF-4853-B668-96BDE699848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id-ID" dirty="0"/>
              <a:t>+62 852 3332 7774</a:t>
            </a:r>
            <a:endParaRPr lang="en-US" dirty="0"/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xmlns="" id="{62A6BAA8-4387-4649-9DD0-A9F66F6640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9" b="5739"/>
          <a:stretch>
            <a:fillRect/>
          </a:stretch>
        </p:blipFill>
        <p:spPr/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xmlns="" id="{D78FCD70-C4E1-46AC-A6F4-29993FA4726F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xmlns="" id="{48BCD605-8063-44CD-BD55-DC3F2C38885C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xmlns="" id="{6FEB5680-CC21-499D-8445-73FC8E14533E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6239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3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B0543AC7-9217-4704-92B8-307C449417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41" y="1768125"/>
            <a:ext cx="8325925" cy="6390710"/>
          </a:xfrm>
        </p:spPr>
        <p:txBody>
          <a:bodyPr/>
          <a:lstStyle/>
          <a:p>
            <a:r>
              <a:rPr lang="id-ID" dirty="0"/>
              <a:t>Creative Industries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BAC581-D19B-49F1-858B-2719EC44632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id-ID" dirty="0"/>
              <a:t>Industri kreatif dipandang semakin penting dalam mendukung kesejahteraan dalam perekonomian, berbagai pihak berpendapat bahwa kreativitas manusia adalah sumber daya ekonomi utama</a:t>
            </a:r>
          </a:p>
        </p:txBody>
      </p:sp>
    </p:spTree>
    <p:extLst>
      <p:ext uri="{BB962C8B-B14F-4D97-AF65-F5344CB8AC3E}">
        <p14:creationId xmlns:p14="http://schemas.microsoft.com/office/powerpoint/2010/main" val="133381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xmlns="" id="{D1658D8C-1470-4565-8041-CEE177D307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5" r="16775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xmlns="" id="{633DCC83-7FC5-4D59-83A7-6D4DAE7B11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5" r="16775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xmlns="" id="{E1D7AF46-6194-43B0-9114-55BABB7683F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5" r="16775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xmlns="" id="{104BFC21-DEC5-478C-A48B-9C65DA6F049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0" r="16790"/>
          <a:stretch>
            <a:fillRect/>
          </a:stretch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xmlns="" id="{B531B832-60DF-42EA-9944-CE616003D7A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5" r="16775"/>
          <a:stretch>
            <a:fillRect/>
          </a:stretch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326AE274-D317-47C3-831D-DEDD39D8BE0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22326" y="4018375"/>
            <a:ext cx="15841760" cy="1088019"/>
          </a:xfrm>
        </p:spPr>
        <p:txBody>
          <a:bodyPr/>
          <a:lstStyle/>
          <a:p>
            <a:r>
              <a:rPr lang="id-ID" sz="6000" dirty="0"/>
              <a:t>PRODUCT</a:t>
            </a:r>
            <a:endParaRPr lang="en-US" sz="6000" dirty="0"/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xmlns="" id="{EFCED099-E8F6-49BF-8DFA-045D54C1599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5" r="16775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49D933C-C7E0-46A4-823B-10F5E6466C5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id-ID" dirty="0"/>
              <a:t>By Agus</a:t>
            </a:r>
            <a:r>
              <a:rPr lang="en-US" dirty="0"/>
              <a:t> </a:t>
            </a:r>
            <a:r>
              <a:rPr lang="id-ID" dirty="0"/>
              <a:t>Sasirangan</a:t>
            </a:r>
            <a:endParaRPr lang="en-US" dirty="0"/>
          </a:p>
          <a:p>
            <a:endParaRPr lang="id-ID" dirty="0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xmlns="" id="{DDE112C4-18FF-4EBE-B6FC-2E82A8EC461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5" r="16775"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xmlns="" id="{FD7E2CC9-2A1E-4725-A5C6-9D470971EF0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5" r="16775"/>
          <a:stretch>
            <a:fillRect/>
          </a:stretch>
        </p:blipFill>
        <p:spPr/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xmlns="" id="{D73FD4F4-A695-44D7-BD80-9D93C809E63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2" r="16652"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xmlns="" id="{3F179D27-88CA-4674-AF79-A5EAA1D8BD1C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2" r="166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2371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8D67B3-8250-4BA0-9A3D-48EC11074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PRODUCT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EE8451C-9C69-476D-9E78-BFFE929710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0C1D12B-06F5-4D4F-A4C6-D0E4B4A14D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DF9BE9A7-3400-4910-8F2B-7A3D4CCD1E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02056" y="4797845"/>
            <a:ext cx="4281466" cy="773203"/>
          </a:xfrm>
        </p:spPr>
        <p:txBody>
          <a:bodyPr/>
          <a:lstStyle/>
          <a:p>
            <a:r>
              <a:rPr lang="id-ID" dirty="0"/>
              <a:t>NOVATIVE &amp; CREATIVE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F713AE98-86B1-4187-9AA8-54674BF3E4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711546" y="5645861"/>
            <a:ext cx="3180243" cy="773203"/>
          </a:xfrm>
        </p:spPr>
        <p:txBody>
          <a:bodyPr/>
          <a:lstStyle/>
          <a:p>
            <a:r>
              <a:rPr lang="id-ID" sz="2800" dirty="0"/>
              <a:t>PACKAGING</a:t>
            </a:r>
          </a:p>
          <a:p>
            <a:endParaRPr lang="en-US" sz="28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75E2E918-EAF4-4FE0-A2B7-D89CC5C4224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705553" y="3298295"/>
            <a:ext cx="3180243" cy="773203"/>
          </a:xfrm>
        </p:spPr>
        <p:txBody>
          <a:bodyPr/>
          <a:lstStyle/>
          <a:p>
            <a:r>
              <a:rPr lang="id-ID" dirty="0"/>
              <a:t>DURABILITY</a:t>
            </a:r>
            <a:endParaRPr lang="en-US" dirty="0"/>
          </a:p>
          <a:p>
            <a:endParaRPr lang="en-US" sz="3000" dirty="0"/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985E9556-3105-4844-A1DC-00C07F66EE4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2346" y="5514047"/>
            <a:ext cx="3180243" cy="773203"/>
          </a:xfrm>
        </p:spPr>
        <p:txBody>
          <a:bodyPr/>
          <a:lstStyle/>
          <a:p>
            <a:r>
              <a:rPr lang="id-ID" dirty="0"/>
              <a:t>BRANDING</a:t>
            </a:r>
            <a:endParaRPr lang="en-US" dirty="0"/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289320D7-3CDB-49EC-A067-BDBEBE37DC8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AD50C031-F9DC-46CF-A621-5AB54405A22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88411" y="2874625"/>
            <a:ext cx="3180243" cy="773203"/>
          </a:xfrm>
        </p:spPr>
        <p:txBody>
          <a:bodyPr/>
          <a:lstStyle/>
          <a:p>
            <a:r>
              <a:rPr lang="id-ID" sz="2800" dirty="0"/>
              <a:t>TRAND</a:t>
            </a:r>
            <a:endParaRPr lang="en-US" sz="2800" dirty="0"/>
          </a:p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1815CEB7-4027-4B4E-A610-C7F6439A99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4891789" y="4221125"/>
            <a:ext cx="3180243" cy="773203"/>
          </a:xfrm>
        </p:spPr>
        <p:txBody>
          <a:bodyPr/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697196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00E159-73E4-47A3-ABF8-D89829F42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PRODUCT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84EBE40-73A4-4E7D-80B7-7AA4ED1E7B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67F52A0-3BE9-40CF-8710-B3ACD0FC87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A9998A55-76F6-4B5F-A2E3-373EE1587C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80673" y="4460307"/>
            <a:ext cx="3724232" cy="773203"/>
          </a:xfrm>
        </p:spPr>
        <p:txBody>
          <a:bodyPr/>
          <a:lstStyle/>
          <a:p>
            <a:pPr lvl="0"/>
            <a:r>
              <a:rPr lang="id-ID" dirty="0"/>
              <a:t>MARKET RELEVANT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1ACD1571-2B8C-4FA1-988B-958239A5E56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711546" y="5549464"/>
            <a:ext cx="3180243" cy="773203"/>
          </a:xfrm>
        </p:spPr>
        <p:txBody>
          <a:bodyPr/>
          <a:lstStyle/>
          <a:p>
            <a:r>
              <a:rPr lang="id-ID" sz="2800" dirty="0"/>
              <a:t>LEGALITAS</a:t>
            </a:r>
          </a:p>
          <a:p>
            <a:endParaRPr lang="id-ID" sz="28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2499E49F-4FD9-4B6E-8687-99DEBD94BD9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52596" y="2785724"/>
            <a:ext cx="3180243" cy="773203"/>
          </a:xfrm>
        </p:spPr>
        <p:txBody>
          <a:bodyPr/>
          <a:lstStyle/>
          <a:p>
            <a:r>
              <a:rPr lang="id-ID" sz="2800" dirty="0"/>
              <a:t>DIGITAS READINESS </a:t>
            </a:r>
          </a:p>
          <a:p>
            <a:endParaRPr lang="id-ID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3016CA9C-1AD0-4D2D-8FA0-1BC8521D69B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id-ID" sz="2800" dirty="0"/>
              <a:t>FOCUS </a:t>
            </a:r>
          </a:p>
          <a:p>
            <a:endParaRPr lang="id-ID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2FF61FA2-5963-4C55-B4EC-D24014434B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7DDC2976-87FD-45C6-8762-A23F7FD6F18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43406" y="2725205"/>
            <a:ext cx="3180243" cy="773203"/>
          </a:xfrm>
        </p:spPr>
        <p:txBody>
          <a:bodyPr/>
          <a:lstStyle/>
          <a:p>
            <a:r>
              <a:rPr lang="id-ID" sz="2400" dirty="0"/>
              <a:t>KALKULASI HARGA</a:t>
            </a:r>
          </a:p>
          <a:p>
            <a:endParaRPr lang="id-ID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E0796251-391B-4F95-811F-85F11063FF0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1387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F67283EA-676B-456C-865D-E558E019D3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9" b="7809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5422CB-E142-4EEA-A647-A99E02BA24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dirty="0"/>
              <a:t>BISNIS MODEL CANVAS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FEFEE6B-6B86-468F-B1AE-941BF4231C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d-ID" sz="3600" dirty="0"/>
              <a:t>MIE BANCIR KHAS BANJAR</a:t>
            </a:r>
            <a:endParaRPr lang="en-US" sz="3600" dirty="0"/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89605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xmlns="" id="{35911F23-8CEB-4157-8348-C129B254A8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3" r="16083"/>
          <a:stretch>
            <a:fillRect/>
          </a:stretch>
        </p:blipFill>
        <p:spPr/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59F27A3-105B-490A-BA4B-B09EEB4D17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4D8D143-924A-4A7F-938B-BB0EE4F392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C8D5745C-EBA8-4F8A-B98B-BCBF65020C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4E5CD3A3-B7FB-42C3-9B1C-E19D1AADD1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83264" y="3163280"/>
            <a:ext cx="8039377" cy="683654"/>
          </a:xfrm>
        </p:spPr>
        <p:txBody>
          <a:bodyPr/>
          <a:lstStyle/>
          <a:p>
            <a:r>
              <a:rPr lang="id-ID" dirty="0"/>
              <a:t>Produk lokal/Masakan khas Daerah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2AEA37D4-8A85-4EE9-8715-39F412565F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EF7D6829-9936-4E94-A82A-D2FB4B2AA19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AA63A1EF-E527-4E72-9764-83BAC5AFB57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0C060B2A-B1AB-4050-B440-C8FF77BB53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id-ID" dirty="0"/>
              <a:t>Mie khas Banjar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D188D6D5-15D0-450B-AC71-CBDED7704BF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A862F3FA-FE88-40B8-8638-8991C81CF7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CEF62036-C83B-443A-B033-CF75B1BD0C0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B18688C3-BA9D-43DF-8B40-191C66D6276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id-ID" dirty="0"/>
              <a:t>Kualitas Bahan Baku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17A17D85-149C-4201-ACB2-AA0D869B76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77B2B00D-EA66-49A2-8331-39FAE5C5DFB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81BDDB29-3265-435C-B212-D6E090A426C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id-ID" sz="4400" dirty="0"/>
              <a:t>Value Proposition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3AF28F16-789C-410F-B1C9-1DE24D307D2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id-ID" dirty="0"/>
              <a:t>Mie Bancir Khas Banjar</a:t>
            </a:r>
          </a:p>
          <a:p>
            <a:endParaRPr lang="id-ID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xmlns="" id="{6654B709-6873-443F-AA9B-ABD948CF9ED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96880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xmlns="" id="{15E0D961-BBA7-48C4-82DF-C3CE0F6638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" b="1020"/>
          <a:stretch>
            <a:fillRect/>
          </a:stretch>
        </p:blipFill>
        <p:spPr/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21A4084-89E9-47F6-8AAF-D49BB56A70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E01D7AB-91E5-496D-9EE2-D8225EE97C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985A645D-1AED-4D2D-91E6-C22B22D329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F013FCCA-39C9-41F0-A2E9-B2DFF9899E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d-ID" dirty="0"/>
              <a:t>Varian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CFE6B852-4F36-4E43-96B1-E5BFD2F167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CF69684B-C5D9-41A1-8A8F-D83E8D83476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C516EE18-AE43-4677-8885-59BF186011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D4C62EFB-4208-4D91-A90F-EF0D14A1B2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id-ID" dirty="0"/>
              <a:t>Alat Hidang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64DED7B6-9E63-456B-A824-FDFDEA819A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1F91E302-3169-48E1-A1CD-E234ACC6336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id-ID" sz="4800" dirty="0"/>
              <a:t>Value Proposition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9BAF07E9-9E01-4E11-AD7F-D24913BB9D8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id-ID" dirty="0"/>
              <a:t>Mie Bancir Khas Banjar</a:t>
            </a:r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7161224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 Decoration">
  <a:themeElements>
    <a:clrScheme name="Sirius 3">
      <a:dk1>
        <a:srgbClr val="595959"/>
      </a:dk1>
      <a:lt1>
        <a:srgbClr val="FFFFFF"/>
      </a:lt1>
      <a:dk2>
        <a:srgbClr val="3F3F3F"/>
      </a:dk2>
      <a:lt2>
        <a:srgbClr val="D8D8D8"/>
      </a:lt2>
      <a:accent1>
        <a:srgbClr val="ECB720"/>
      </a:accent1>
      <a:accent2>
        <a:srgbClr val="FA6060"/>
      </a:accent2>
      <a:accent3>
        <a:srgbClr val="00CCFF"/>
      </a:accent3>
      <a:accent4>
        <a:srgbClr val="FF99FF"/>
      </a:accent4>
      <a:accent5>
        <a:srgbClr val="4BACC6"/>
      </a:accent5>
      <a:accent6>
        <a:srgbClr val="F79646"/>
      </a:accent6>
      <a:hlink>
        <a:srgbClr val="ECB720"/>
      </a:hlink>
      <a:folHlink>
        <a:srgbClr val="7B5E0A"/>
      </a:folHlink>
    </a:clrScheme>
    <a:fontScheme name="Roboto Cn">
      <a:majorFont>
        <a:latin typeface="Roboto Condensed Light"/>
        <a:ea typeface="Spica Neue"/>
        <a:cs typeface=""/>
      </a:majorFont>
      <a:minorFont>
        <a:latin typeface="Roboto Light"/>
        <a:ea typeface="Spica Neue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ontents">
  <a:themeElements>
    <a:clrScheme name="Sirius 3">
      <a:dk1>
        <a:srgbClr val="595959"/>
      </a:dk1>
      <a:lt1>
        <a:srgbClr val="FFFFFF"/>
      </a:lt1>
      <a:dk2>
        <a:srgbClr val="3F3F3F"/>
      </a:dk2>
      <a:lt2>
        <a:srgbClr val="D8D8D8"/>
      </a:lt2>
      <a:accent1>
        <a:srgbClr val="ECB720"/>
      </a:accent1>
      <a:accent2>
        <a:srgbClr val="FA6060"/>
      </a:accent2>
      <a:accent3>
        <a:srgbClr val="00CCFF"/>
      </a:accent3>
      <a:accent4>
        <a:srgbClr val="FF99FF"/>
      </a:accent4>
      <a:accent5>
        <a:srgbClr val="4BACC6"/>
      </a:accent5>
      <a:accent6>
        <a:srgbClr val="F79646"/>
      </a:accent6>
      <a:hlink>
        <a:srgbClr val="ECB720"/>
      </a:hlink>
      <a:folHlink>
        <a:srgbClr val="7B5E0A"/>
      </a:folHlink>
    </a:clrScheme>
    <a:fontScheme name="Roboto Cn">
      <a:majorFont>
        <a:latin typeface="Roboto Condensed Light"/>
        <a:ea typeface="Spica Neue"/>
        <a:cs typeface=""/>
      </a:majorFont>
      <a:minorFont>
        <a:latin typeface="Roboto Light"/>
        <a:ea typeface="Spica Neue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mpd="thinThick">
          <a:noFill/>
          <a:tailEnd type="triangle" w="lg" len="lg"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  <a:prstDash val="solid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ontents">
  <a:themeElements>
    <a:clrScheme name="Sirius 3">
      <a:dk1>
        <a:srgbClr val="595959"/>
      </a:dk1>
      <a:lt1>
        <a:srgbClr val="FFFFFF"/>
      </a:lt1>
      <a:dk2>
        <a:srgbClr val="3F3F3F"/>
      </a:dk2>
      <a:lt2>
        <a:srgbClr val="D8D8D8"/>
      </a:lt2>
      <a:accent1>
        <a:srgbClr val="ECB720"/>
      </a:accent1>
      <a:accent2>
        <a:srgbClr val="FA6060"/>
      </a:accent2>
      <a:accent3>
        <a:srgbClr val="00CCFF"/>
      </a:accent3>
      <a:accent4>
        <a:srgbClr val="FF99FF"/>
      </a:accent4>
      <a:accent5>
        <a:srgbClr val="4BACC6"/>
      </a:accent5>
      <a:accent6>
        <a:srgbClr val="F79646"/>
      </a:accent6>
      <a:hlink>
        <a:srgbClr val="ECB720"/>
      </a:hlink>
      <a:folHlink>
        <a:srgbClr val="7B5E0A"/>
      </a:folHlink>
    </a:clrScheme>
    <a:fontScheme name="Roboto Cn">
      <a:majorFont>
        <a:latin typeface="Roboto Condensed Light"/>
        <a:ea typeface="Spica Neue"/>
        <a:cs typeface=""/>
      </a:majorFont>
      <a:minorFont>
        <a:latin typeface="Roboto Light"/>
        <a:ea typeface="Spica Neue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762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45477</TotalTime>
  <Words>281</Words>
  <Application>Microsoft Office PowerPoint</Application>
  <PresentationFormat>Custom</PresentationFormat>
  <Paragraphs>112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No Decoration</vt:lpstr>
      <vt:lpstr>Contents</vt:lpstr>
      <vt:lpstr>1_Contents</vt:lpstr>
      <vt:lpstr> Chef, Food Consultant, Enterpreneur, Book writer </vt:lpstr>
      <vt:lpstr>Creative Culinery</vt:lpstr>
      <vt:lpstr>PowerPoint Presentation</vt:lpstr>
      <vt:lpstr>PowerPoint Presentation</vt:lpstr>
      <vt:lpstr>PRODUCT</vt:lpstr>
      <vt:lpstr>PRODUCT</vt:lpstr>
      <vt:lpstr>PowerPoint Presentation</vt:lpstr>
      <vt:lpstr>PowerPoint Presentation</vt:lpstr>
      <vt:lpstr>PowerPoint Presentation</vt:lpstr>
      <vt:lpstr>Customers Segment Mie Bancir Khas Banjar</vt:lpstr>
      <vt:lpstr>PowerPoint Presentation</vt:lpstr>
      <vt:lpstr>Channel Distribution Mie Bancir Khas Banjar</vt:lpstr>
      <vt:lpstr>Channel Distribution Mie Bancir Khas Banjar</vt:lpstr>
      <vt:lpstr>PowerPoint Presentation</vt:lpstr>
      <vt:lpstr>Key Resource</vt:lpstr>
      <vt:lpstr>Key Activities</vt:lpstr>
      <vt:lpstr>PowerPoint Presentation</vt:lpstr>
      <vt:lpstr>PowerPoint Presentation</vt:lpstr>
      <vt:lpstr>PowerPoint Presentation</vt:lpstr>
      <vt:lpstr>Agus Sasirangan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Sirius</dc:title>
  <dc:creator>Jun</dc:creator>
  <cp:lastModifiedBy>Z</cp:lastModifiedBy>
  <cp:revision>808</cp:revision>
  <dcterms:created xsi:type="dcterms:W3CDTF">2015-01-09T17:56:04Z</dcterms:created>
  <dcterms:modified xsi:type="dcterms:W3CDTF">2018-02-21T05:08:59Z</dcterms:modified>
</cp:coreProperties>
</file>